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82" r:id="rId21"/>
    <p:sldId id="283" r:id="rId22"/>
    <p:sldId id="284" r:id="rId23"/>
    <p:sldId id="288" r:id="rId24"/>
    <p:sldId id="289" r:id="rId25"/>
    <p:sldId id="290" r:id="rId26"/>
    <p:sldId id="291" r:id="rId27"/>
    <p:sldId id="292" r:id="rId28"/>
    <p:sldId id="294" r:id="rId29"/>
    <p:sldId id="297" r:id="rId30"/>
    <p:sldId id="298" r:id="rId31"/>
    <p:sldId id="299" r:id="rId32"/>
    <p:sldId id="300" r:id="rId33"/>
  </p:sldIdLst>
  <p:sldSz cx="10693400" cy="7562850"/>
  <p:notesSz cx="10693400" cy="7562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40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06500" y="337072"/>
            <a:ext cx="8280400" cy="1300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29003" y="2137276"/>
            <a:ext cx="6835393" cy="2073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668" y="350520"/>
            <a:ext cx="9142730" cy="1411605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301625" rIns="0" bIns="0" rtlCol="0">
            <a:spAutoFit/>
          </a:bodyPr>
          <a:lstStyle/>
          <a:p>
            <a:pPr marL="446405">
              <a:lnSpc>
                <a:spcPct val="100000"/>
              </a:lnSpc>
              <a:spcBef>
                <a:spcPts val="2375"/>
              </a:spcBef>
            </a:pPr>
            <a:r>
              <a:rPr spc="-20" dirty="0"/>
              <a:t>Content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0074" y="1886937"/>
            <a:ext cx="6924040" cy="4671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100" spc="-20" dirty="0">
                <a:latin typeface="Calibri Light"/>
                <a:cs typeface="Calibri Light"/>
              </a:rPr>
              <a:t>news</a:t>
            </a:r>
            <a:r>
              <a:rPr sz="3100" spc="5" dirty="0">
                <a:latin typeface="Calibri Light"/>
                <a:cs typeface="Calibri Light"/>
              </a:rPr>
              <a:t> </a:t>
            </a:r>
            <a:r>
              <a:rPr sz="3100" spc="-15" dirty="0">
                <a:latin typeface="Calibri Light"/>
                <a:cs typeface="Calibri Light"/>
              </a:rPr>
              <a:t>circulation</a:t>
            </a:r>
            <a:r>
              <a:rPr sz="3100" spc="-5" dirty="0">
                <a:latin typeface="Calibri Light"/>
                <a:cs typeface="Calibri Light"/>
              </a:rPr>
              <a:t> </a:t>
            </a:r>
            <a:r>
              <a:rPr sz="3100" spc="-15" dirty="0">
                <a:latin typeface="Calibri Light"/>
                <a:cs typeface="Calibri Light"/>
              </a:rPr>
              <a:t>process </a:t>
            </a:r>
            <a:r>
              <a:rPr sz="3100" spc="-10" dirty="0">
                <a:latin typeface="Calibri Light"/>
                <a:cs typeface="Calibri Light"/>
              </a:rPr>
              <a:t>has</a:t>
            </a:r>
            <a:r>
              <a:rPr sz="3100" spc="-5" dirty="0">
                <a:latin typeface="Calibri Light"/>
                <a:cs typeface="Calibri Light"/>
              </a:rPr>
              <a:t> </a:t>
            </a:r>
            <a:r>
              <a:rPr sz="3100" spc="-10" dirty="0">
                <a:latin typeface="Calibri Light"/>
                <a:cs typeface="Calibri Light"/>
              </a:rPr>
              <a:t>changed</a:t>
            </a:r>
            <a:endParaRPr sz="3100">
              <a:latin typeface="Calibri Light"/>
              <a:cs typeface="Calibri Light"/>
            </a:endParaRPr>
          </a:p>
          <a:p>
            <a:pPr marL="698500" lvl="1" indent="-229235">
              <a:lnSpc>
                <a:spcPts val="3005"/>
              </a:lnSpc>
              <a:spcBef>
                <a:spcPts val="125"/>
              </a:spcBef>
              <a:buFont typeface="Arial MT"/>
              <a:buChar char="•"/>
              <a:tabLst>
                <a:tab pos="698500" algn="l"/>
              </a:tabLst>
            </a:pPr>
            <a:r>
              <a:rPr sz="2700" dirty="0">
                <a:latin typeface="Calibri Light"/>
                <a:cs typeface="Calibri Light"/>
              </a:rPr>
              <a:t>in</a:t>
            </a:r>
            <a:r>
              <a:rPr sz="2700" spc="-15" dirty="0">
                <a:latin typeface="Calibri Light"/>
                <a:cs typeface="Calibri Light"/>
              </a:rPr>
              <a:t> </a:t>
            </a:r>
            <a:r>
              <a:rPr sz="2700" spc="-5" dirty="0">
                <a:latin typeface="Calibri Light"/>
                <a:cs typeface="Calibri Light"/>
              </a:rPr>
              <a:t>the</a:t>
            </a:r>
            <a:r>
              <a:rPr sz="2700" spc="-10" dirty="0">
                <a:latin typeface="Calibri Light"/>
                <a:cs typeface="Calibri Light"/>
              </a:rPr>
              <a:t> </a:t>
            </a:r>
            <a:r>
              <a:rPr sz="2700" spc="-15" dirty="0">
                <a:latin typeface="Calibri Light"/>
                <a:cs typeface="Calibri Light"/>
              </a:rPr>
              <a:t>past</a:t>
            </a:r>
            <a:r>
              <a:rPr sz="2700" spc="-10" dirty="0">
                <a:latin typeface="Calibri Light"/>
                <a:cs typeface="Calibri Light"/>
              </a:rPr>
              <a:t> </a:t>
            </a:r>
            <a:r>
              <a:rPr sz="2700" dirty="0">
                <a:latin typeface="Calibri Light"/>
                <a:cs typeface="Calibri Light"/>
              </a:rPr>
              <a:t>it</a:t>
            </a:r>
            <a:r>
              <a:rPr sz="2700" spc="5" dirty="0">
                <a:latin typeface="Calibri Light"/>
                <a:cs typeface="Calibri Light"/>
              </a:rPr>
              <a:t> </a:t>
            </a:r>
            <a:r>
              <a:rPr sz="2700" spc="-15" dirty="0">
                <a:latin typeface="Calibri Light"/>
                <a:cs typeface="Calibri Light"/>
              </a:rPr>
              <a:t>was</a:t>
            </a:r>
            <a:r>
              <a:rPr sz="2700" dirty="0">
                <a:latin typeface="Calibri Light"/>
                <a:cs typeface="Calibri Light"/>
              </a:rPr>
              <a:t> </a:t>
            </a:r>
            <a:r>
              <a:rPr sz="2700" spc="-10" dirty="0">
                <a:latin typeface="Calibri Light"/>
                <a:cs typeface="Calibri Light"/>
              </a:rPr>
              <a:t>edited </a:t>
            </a:r>
            <a:r>
              <a:rPr sz="2700" spc="-5" dirty="0">
                <a:latin typeface="Calibri Light"/>
                <a:cs typeface="Calibri Light"/>
              </a:rPr>
              <a:t>by</a:t>
            </a:r>
            <a:r>
              <a:rPr sz="2700" spc="-20" dirty="0">
                <a:latin typeface="Calibri Light"/>
                <a:cs typeface="Calibri Light"/>
              </a:rPr>
              <a:t> </a:t>
            </a:r>
            <a:r>
              <a:rPr sz="2700" spc="-15" dirty="0">
                <a:latin typeface="Calibri Light"/>
                <a:cs typeface="Calibri Light"/>
              </a:rPr>
              <a:t>professionals</a:t>
            </a:r>
            <a:endParaRPr sz="2700">
              <a:latin typeface="Calibri Light"/>
              <a:cs typeface="Calibri Light"/>
            </a:endParaRPr>
          </a:p>
          <a:p>
            <a:pPr marL="698500" lvl="1" indent="-229235">
              <a:lnSpc>
                <a:spcPts val="3005"/>
              </a:lnSpc>
              <a:buFont typeface="Arial MT"/>
              <a:buChar char="•"/>
              <a:tabLst>
                <a:tab pos="698500" algn="l"/>
              </a:tabLst>
            </a:pPr>
            <a:r>
              <a:rPr sz="2700" spc="-10" dirty="0">
                <a:latin typeface="Calibri Light"/>
                <a:cs typeface="Calibri Light"/>
              </a:rPr>
              <a:t>now</a:t>
            </a:r>
            <a:r>
              <a:rPr sz="2700" spc="-5" dirty="0">
                <a:latin typeface="Calibri Light"/>
                <a:cs typeface="Calibri Light"/>
              </a:rPr>
              <a:t> </a:t>
            </a:r>
            <a:r>
              <a:rPr sz="2700" dirty="0">
                <a:latin typeface="Calibri Light"/>
                <a:cs typeface="Calibri Light"/>
              </a:rPr>
              <a:t>it</a:t>
            </a:r>
            <a:r>
              <a:rPr sz="2700" spc="-10" dirty="0">
                <a:latin typeface="Calibri Light"/>
                <a:cs typeface="Calibri Light"/>
              </a:rPr>
              <a:t> </a:t>
            </a:r>
            <a:r>
              <a:rPr sz="2700" dirty="0">
                <a:latin typeface="Calibri Light"/>
                <a:cs typeface="Calibri Light"/>
              </a:rPr>
              <a:t>is</a:t>
            </a:r>
            <a:r>
              <a:rPr sz="2700" spc="-10" dirty="0">
                <a:latin typeface="Calibri Light"/>
                <a:cs typeface="Calibri Light"/>
              </a:rPr>
              <a:t> edited </a:t>
            </a:r>
            <a:r>
              <a:rPr sz="2700" spc="-5" dirty="0">
                <a:latin typeface="Calibri Light"/>
                <a:cs typeface="Calibri Light"/>
              </a:rPr>
              <a:t>by</a:t>
            </a:r>
            <a:r>
              <a:rPr sz="2700" spc="-20" dirty="0">
                <a:latin typeface="Calibri Light"/>
                <a:cs typeface="Calibri Light"/>
              </a:rPr>
              <a:t> </a:t>
            </a:r>
            <a:r>
              <a:rPr sz="2700" spc="-15" dirty="0">
                <a:latin typeface="Calibri Light"/>
                <a:cs typeface="Calibri Light"/>
              </a:rPr>
              <a:t>everyone</a:t>
            </a:r>
            <a:endParaRPr sz="2700">
              <a:latin typeface="Calibri Light"/>
              <a:cs typeface="Calibri Light"/>
            </a:endParaRPr>
          </a:p>
          <a:p>
            <a:pPr marL="241300" marR="5080" indent="-228600">
              <a:lnSpc>
                <a:spcPct val="70000"/>
              </a:lnSpc>
              <a:spcBef>
                <a:spcPts val="1195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100" spc="-40" dirty="0">
                <a:latin typeface="Calibri Light"/>
                <a:cs typeface="Calibri Light"/>
              </a:rPr>
              <a:t>“fake</a:t>
            </a:r>
            <a:r>
              <a:rPr sz="3100" spc="10" dirty="0">
                <a:latin typeface="Calibri Light"/>
                <a:cs typeface="Calibri Light"/>
              </a:rPr>
              <a:t> </a:t>
            </a:r>
            <a:r>
              <a:rPr sz="3100" spc="-20" dirty="0">
                <a:latin typeface="Calibri Light"/>
                <a:cs typeface="Calibri Light"/>
              </a:rPr>
              <a:t>news”</a:t>
            </a:r>
            <a:r>
              <a:rPr sz="3100" spc="5" dirty="0">
                <a:latin typeface="Calibri Light"/>
                <a:cs typeface="Calibri Light"/>
              </a:rPr>
              <a:t> </a:t>
            </a:r>
            <a:r>
              <a:rPr sz="3100" spc="-20" dirty="0">
                <a:latin typeface="Calibri Light"/>
                <a:cs typeface="Calibri Light"/>
              </a:rPr>
              <a:t>circulates</a:t>
            </a:r>
            <a:r>
              <a:rPr sz="3100" spc="10" dirty="0">
                <a:latin typeface="Calibri Light"/>
                <a:cs typeface="Calibri Light"/>
              </a:rPr>
              <a:t> </a:t>
            </a:r>
            <a:r>
              <a:rPr sz="3100" spc="-20" dirty="0">
                <a:latin typeface="Calibri Light"/>
                <a:cs typeface="Calibri Light"/>
              </a:rPr>
              <a:t>largely</a:t>
            </a:r>
            <a:r>
              <a:rPr sz="3100" spc="10" dirty="0">
                <a:latin typeface="Calibri Light"/>
                <a:cs typeface="Calibri Light"/>
              </a:rPr>
              <a:t> </a:t>
            </a:r>
            <a:r>
              <a:rPr sz="3100" spc="-10" dirty="0">
                <a:latin typeface="Calibri Light"/>
                <a:cs typeface="Calibri Light"/>
              </a:rPr>
              <a:t>due</a:t>
            </a:r>
            <a:r>
              <a:rPr sz="3100" spc="25" dirty="0">
                <a:latin typeface="Calibri Light"/>
                <a:cs typeface="Calibri Light"/>
              </a:rPr>
              <a:t> </a:t>
            </a:r>
            <a:r>
              <a:rPr sz="3100" spc="-20" dirty="0">
                <a:latin typeface="Calibri Light"/>
                <a:cs typeface="Calibri Light"/>
              </a:rPr>
              <a:t>to</a:t>
            </a:r>
            <a:r>
              <a:rPr sz="3100" spc="-15" dirty="0">
                <a:latin typeface="Calibri Light"/>
                <a:cs typeface="Calibri Light"/>
              </a:rPr>
              <a:t> </a:t>
            </a:r>
            <a:r>
              <a:rPr sz="3100" spc="-5" dirty="0">
                <a:latin typeface="Calibri Light"/>
                <a:cs typeface="Calibri Light"/>
              </a:rPr>
              <a:t>social </a:t>
            </a:r>
            <a:r>
              <a:rPr sz="3100" spc="-685" dirty="0">
                <a:latin typeface="Calibri Light"/>
                <a:cs typeface="Calibri Light"/>
              </a:rPr>
              <a:t> </a:t>
            </a:r>
            <a:r>
              <a:rPr sz="3100" spc="-20" dirty="0">
                <a:latin typeface="Calibri Light"/>
                <a:cs typeface="Calibri Light"/>
              </a:rPr>
              <a:t>networks</a:t>
            </a:r>
            <a:endParaRPr sz="3100">
              <a:latin typeface="Calibri Light"/>
              <a:cs typeface="Calibri Light"/>
            </a:endParaRPr>
          </a:p>
          <a:p>
            <a:pPr marL="698500" lvl="1" indent="-229235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698500" algn="l"/>
              </a:tabLst>
            </a:pPr>
            <a:r>
              <a:rPr sz="2700" spc="-5" dirty="0">
                <a:latin typeface="Calibri Light"/>
                <a:cs typeface="Calibri Light"/>
              </a:rPr>
              <a:t>30-40%</a:t>
            </a:r>
            <a:endParaRPr sz="2700">
              <a:latin typeface="Calibri Light"/>
              <a:cs typeface="Calibri Light"/>
            </a:endParaRPr>
          </a:p>
          <a:p>
            <a:pPr marL="241300" marR="334645" indent="-228600">
              <a:lnSpc>
                <a:spcPct val="70000"/>
              </a:lnSpc>
              <a:spcBef>
                <a:spcPts val="1195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100" spc="-15" dirty="0">
                <a:latin typeface="Calibri Light"/>
                <a:cs typeface="Calibri Light"/>
              </a:rPr>
              <a:t>technically</a:t>
            </a:r>
            <a:r>
              <a:rPr sz="3100" spc="25" dirty="0">
                <a:latin typeface="Calibri Light"/>
                <a:cs typeface="Calibri Light"/>
              </a:rPr>
              <a:t> </a:t>
            </a:r>
            <a:r>
              <a:rPr sz="3100" spc="-5" dirty="0">
                <a:latin typeface="Calibri Light"/>
                <a:cs typeface="Calibri Light"/>
              </a:rPr>
              <a:t>it</a:t>
            </a:r>
            <a:r>
              <a:rPr sz="3100" spc="-10" dirty="0">
                <a:latin typeface="Calibri Light"/>
                <a:cs typeface="Calibri Light"/>
              </a:rPr>
              <a:t> </a:t>
            </a:r>
            <a:r>
              <a:rPr sz="3100" spc="-5" dirty="0">
                <a:latin typeface="Calibri Light"/>
                <a:cs typeface="Calibri Light"/>
              </a:rPr>
              <a:t>is</a:t>
            </a:r>
            <a:r>
              <a:rPr sz="3100" spc="-10" dirty="0">
                <a:latin typeface="Calibri Light"/>
                <a:cs typeface="Calibri Light"/>
              </a:rPr>
              <a:t> possible</a:t>
            </a:r>
            <a:r>
              <a:rPr sz="3100" spc="10" dirty="0">
                <a:latin typeface="Calibri Light"/>
                <a:cs typeface="Calibri Light"/>
              </a:rPr>
              <a:t> </a:t>
            </a:r>
            <a:r>
              <a:rPr sz="3100" spc="-20" dirty="0">
                <a:latin typeface="Calibri Light"/>
                <a:cs typeface="Calibri Light"/>
              </a:rPr>
              <a:t>to</a:t>
            </a:r>
            <a:r>
              <a:rPr sz="3100" spc="-5" dirty="0">
                <a:latin typeface="Calibri Light"/>
                <a:cs typeface="Calibri Light"/>
              </a:rPr>
              <a:t> </a:t>
            </a:r>
            <a:r>
              <a:rPr sz="3100" spc="-30" dirty="0">
                <a:latin typeface="Calibri Light"/>
                <a:cs typeface="Calibri Light"/>
              </a:rPr>
              <a:t>interfere</a:t>
            </a:r>
            <a:r>
              <a:rPr sz="3100" spc="35" dirty="0">
                <a:latin typeface="Calibri Light"/>
                <a:cs typeface="Calibri Light"/>
              </a:rPr>
              <a:t> </a:t>
            </a:r>
            <a:r>
              <a:rPr sz="3100" spc="-10" dirty="0">
                <a:latin typeface="Calibri Light"/>
                <a:cs typeface="Calibri Light"/>
              </a:rPr>
              <a:t>with </a:t>
            </a:r>
            <a:r>
              <a:rPr sz="3100" spc="-690" dirty="0">
                <a:latin typeface="Calibri Light"/>
                <a:cs typeface="Calibri Light"/>
              </a:rPr>
              <a:t> </a:t>
            </a:r>
            <a:r>
              <a:rPr sz="3100" spc="-15" dirty="0">
                <a:latin typeface="Calibri Light"/>
                <a:cs typeface="Calibri Light"/>
              </a:rPr>
              <a:t>circulation</a:t>
            </a:r>
            <a:r>
              <a:rPr sz="3100" spc="-5" dirty="0">
                <a:latin typeface="Calibri Light"/>
                <a:cs typeface="Calibri Light"/>
              </a:rPr>
              <a:t> of</a:t>
            </a:r>
            <a:r>
              <a:rPr sz="3100" spc="-25" dirty="0">
                <a:latin typeface="Calibri Light"/>
                <a:cs typeface="Calibri Light"/>
              </a:rPr>
              <a:t> </a:t>
            </a:r>
            <a:r>
              <a:rPr sz="3100" spc="-40" dirty="0">
                <a:latin typeface="Calibri Light"/>
                <a:cs typeface="Calibri Light"/>
              </a:rPr>
              <a:t>“fake</a:t>
            </a:r>
            <a:r>
              <a:rPr sz="3100" spc="10" dirty="0">
                <a:latin typeface="Calibri Light"/>
                <a:cs typeface="Calibri Light"/>
              </a:rPr>
              <a:t> </a:t>
            </a:r>
            <a:r>
              <a:rPr sz="3100" spc="-20" dirty="0">
                <a:latin typeface="Calibri Light"/>
                <a:cs typeface="Calibri Light"/>
              </a:rPr>
              <a:t>news”</a:t>
            </a:r>
            <a:endParaRPr sz="3100">
              <a:latin typeface="Calibri Light"/>
              <a:cs typeface="Calibri Light"/>
            </a:endParaRPr>
          </a:p>
          <a:p>
            <a:pPr marL="698500" lvl="1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698500" algn="l"/>
              </a:tabLst>
            </a:pPr>
            <a:r>
              <a:rPr sz="2700" spc="-5" dirty="0">
                <a:latin typeface="Calibri Light"/>
                <a:cs typeface="Calibri Light"/>
              </a:rPr>
              <a:t>but</a:t>
            </a:r>
            <a:r>
              <a:rPr sz="2700" spc="-25" dirty="0">
                <a:latin typeface="Calibri Light"/>
                <a:cs typeface="Calibri Light"/>
              </a:rPr>
              <a:t> </a:t>
            </a:r>
            <a:r>
              <a:rPr sz="2700" spc="-10" dirty="0">
                <a:latin typeface="Calibri Light"/>
                <a:cs typeface="Calibri Light"/>
              </a:rPr>
              <a:t>cannot</a:t>
            </a:r>
            <a:r>
              <a:rPr sz="2700" spc="-15" dirty="0">
                <a:latin typeface="Calibri Light"/>
                <a:cs typeface="Calibri Light"/>
              </a:rPr>
              <a:t> </a:t>
            </a:r>
            <a:r>
              <a:rPr sz="2700" spc="-5" dirty="0">
                <a:latin typeface="Calibri Light"/>
                <a:cs typeface="Calibri Light"/>
              </a:rPr>
              <a:t>be</a:t>
            </a:r>
            <a:r>
              <a:rPr sz="2700" spc="-10" dirty="0">
                <a:latin typeface="Calibri Light"/>
                <a:cs typeface="Calibri Light"/>
              </a:rPr>
              <a:t> </a:t>
            </a:r>
            <a:r>
              <a:rPr sz="2700" spc="-15" dirty="0">
                <a:latin typeface="Calibri Light"/>
                <a:cs typeface="Calibri Light"/>
              </a:rPr>
              <a:t>stopped</a:t>
            </a:r>
            <a:r>
              <a:rPr sz="2700" spc="40" dirty="0">
                <a:latin typeface="Calibri Light"/>
                <a:cs typeface="Calibri Light"/>
              </a:rPr>
              <a:t> </a:t>
            </a:r>
            <a:r>
              <a:rPr sz="2700" spc="-10" dirty="0">
                <a:latin typeface="Calibri Light"/>
                <a:cs typeface="Calibri Light"/>
              </a:rPr>
              <a:t>entirely</a:t>
            </a:r>
            <a:endParaRPr sz="2700">
              <a:latin typeface="Calibri Light"/>
              <a:cs typeface="Calibri Light"/>
            </a:endParaRPr>
          </a:p>
          <a:p>
            <a:pPr marL="241300" indent="-228600">
              <a:lnSpc>
                <a:spcPct val="100000"/>
              </a:lnSpc>
              <a:spcBef>
                <a:spcPts val="80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100" spc="-10" dirty="0">
                <a:latin typeface="Calibri Light"/>
                <a:cs typeface="Calibri Light"/>
              </a:rPr>
              <a:t>conclusion</a:t>
            </a:r>
            <a:endParaRPr sz="3100">
              <a:latin typeface="Calibri Light"/>
              <a:cs typeface="Calibri Light"/>
            </a:endParaRPr>
          </a:p>
          <a:p>
            <a:pPr marL="698500" lvl="1" indent="-229235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698500" algn="l"/>
              </a:tabLst>
            </a:pPr>
            <a:r>
              <a:rPr sz="2700" spc="-20" dirty="0">
                <a:latin typeface="Calibri Light"/>
                <a:cs typeface="Calibri Light"/>
              </a:rPr>
              <a:t>yes</a:t>
            </a:r>
            <a:r>
              <a:rPr sz="2700" spc="-5" dirty="0">
                <a:latin typeface="Calibri Light"/>
                <a:cs typeface="Calibri Light"/>
              </a:rPr>
              <a:t> </a:t>
            </a:r>
            <a:r>
              <a:rPr sz="2700" spc="-15" dirty="0">
                <a:latin typeface="Calibri Light"/>
                <a:cs typeface="Calibri Light"/>
              </a:rPr>
              <a:t>we</a:t>
            </a:r>
            <a:r>
              <a:rPr sz="2700" dirty="0">
                <a:latin typeface="Calibri Light"/>
                <a:cs typeface="Calibri Light"/>
              </a:rPr>
              <a:t> </a:t>
            </a:r>
            <a:r>
              <a:rPr sz="2700" spc="-10" dirty="0">
                <a:latin typeface="Calibri Light"/>
                <a:cs typeface="Calibri Light"/>
              </a:rPr>
              <a:t>can</a:t>
            </a:r>
            <a:r>
              <a:rPr sz="2700" spc="-25" dirty="0">
                <a:latin typeface="Calibri Light"/>
                <a:cs typeface="Calibri Light"/>
              </a:rPr>
              <a:t> </a:t>
            </a:r>
            <a:r>
              <a:rPr sz="2700" spc="-5" dirty="0">
                <a:latin typeface="Calibri Light"/>
                <a:cs typeface="Calibri Light"/>
              </a:rPr>
              <a:t>but</a:t>
            </a:r>
            <a:r>
              <a:rPr sz="2700" spc="-15" dirty="0">
                <a:latin typeface="Calibri Light"/>
                <a:cs typeface="Calibri Light"/>
              </a:rPr>
              <a:t> </a:t>
            </a:r>
            <a:r>
              <a:rPr sz="2700" spc="-5" dirty="0">
                <a:latin typeface="Calibri Light"/>
                <a:cs typeface="Calibri Light"/>
              </a:rPr>
              <a:t>should</a:t>
            </a:r>
            <a:r>
              <a:rPr sz="2700" spc="-15" dirty="0">
                <a:latin typeface="Calibri Light"/>
                <a:cs typeface="Calibri Light"/>
              </a:rPr>
              <a:t> we</a:t>
            </a:r>
            <a:endParaRPr sz="27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668" y="350520"/>
            <a:ext cx="9142730" cy="1411605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301625" rIns="0" bIns="0" rtlCol="0">
            <a:spAutoFit/>
          </a:bodyPr>
          <a:lstStyle/>
          <a:p>
            <a:pPr marL="446405">
              <a:lnSpc>
                <a:spcPct val="100000"/>
              </a:lnSpc>
              <a:spcBef>
                <a:spcPts val="2375"/>
              </a:spcBef>
            </a:pPr>
            <a:r>
              <a:rPr spc="-30" dirty="0"/>
              <a:t>Enters</a:t>
            </a:r>
            <a:r>
              <a:rPr spc="-25" dirty="0"/>
              <a:t> </a:t>
            </a:r>
            <a:r>
              <a:rPr spc="-5" dirty="0"/>
              <a:t>the</a:t>
            </a:r>
            <a:r>
              <a:rPr spc="-25" dirty="0"/>
              <a:t> </a:t>
            </a:r>
            <a:r>
              <a:rPr spc="-15" dirty="0"/>
              <a:t>Internet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02927" y="2010216"/>
            <a:ext cx="3239770" cy="445135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902969" indent="-228600">
              <a:lnSpc>
                <a:spcPts val="3890"/>
              </a:lnSpc>
              <a:spcBef>
                <a:spcPts val="585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600" spc="-25" dirty="0">
                <a:latin typeface="Calibri Light"/>
                <a:cs typeface="Calibri Light"/>
              </a:rPr>
              <a:t>anyone</a:t>
            </a:r>
            <a:r>
              <a:rPr sz="3600" spc="-75" dirty="0">
                <a:latin typeface="Calibri Light"/>
                <a:cs typeface="Calibri Light"/>
              </a:rPr>
              <a:t> </a:t>
            </a:r>
            <a:r>
              <a:rPr sz="3600" spc="-15" dirty="0">
                <a:latin typeface="Calibri Light"/>
                <a:cs typeface="Calibri Light"/>
              </a:rPr>
              <a:t>can </a:t>
            </a:r>
            <a:r>
              <a:rPr sz="3600" spc="-800" dirty="0">
                <a:latin typeface="Calibri Light"/>
                <a:cs typeface="Calibri Light"/>
              </a:rPr>
              <a:t> </a:t>
            </a:r>
            <a:r>
              <a:rPr sz="3600" spc="-5" dirty="0">
                <a:latin typeface="Calibri Light"/>
                <a:cs typeface="Calibri Light"/>
              </a:rPr>
              <a:t>publish</a:t>
            </a:r>
            <a:endParaRPr sz="3600">
              <a:latin typeface="Calibri Light"/>
              <a:cs typeface="Calibri Light"/>
            </a:endParaRPr>
          </a:p>
          <a:p>
            <a:pPr marL="241300" marR="902969" indent="-228600">
              <a:lnSpc>
                <a:spcPts val="3890"/>
              </a:lnSpc>
              <a:spcBef>
                <a:spcPts val="1800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600" spc="-25" dirty="0">
                <a:latin typeface="Calibri Light"/>
                <a:cs typeface="Calibri Light"/>
              </a:rPr>
              <a:t>anyone</a:t>
            </a:r>
            <a:r>
              <a:rPr sz="3600" spc="-75" dirty="0">
                <a:latin typeface="Calibri Light"/>
                <a:cs typeface="Calibri Light"/>
              </a:rPr>
              <a:t> </a:t>
            </a:r>
            <a:r>
              <a:rPr sz="3600" spc="-15" dirty="0">
                <a:latin typeface="Calibri Light"/>
                <a:cs typeface="Calibri Light"/>
              </a:rPr>
              <a:t>can </a:t>
            </a:r>
            <a:r>
              <a:rPr sz="3600" spc="-800" dirty="0">
                <a:latin typeface="Calibri Light"/>
                <a:cs typeface="Calibri Light"/>
              </a:rPr>
              <a:t> </a:t>
            </a:r>
            <a:r>
              <a:rPr sz="3600" spc="-5" dirty="0">
                <a:latin typeface="Calibri Light"/>
                <a:cs typeface="Calibri Light"/>
              </a:rPr>
              <a:t>amplify</a:t>
            </a:r>
            <a:endParaRPr sz="3600">
              <a:latin typeface="Calibri Light"/>
              <a:cs typeface="Calibri Light"/>
            </a:endParaRPr>
          </a:p>
          <a:p>
            <a:pPr marL="241300" indent="-228600">
              <a:lnSpc>
                <a:spcPct val="100000"/>
              </a:lnSpc>
              <a:spcBef>
                <a:spcPts val="1305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600" spc="-25" dirty="0">
                <a:latin typeface="Calibri Light"/>
                <a:cs typeface="Calibri Light"/>
              </a:rPr>
              <a:t>anyone</a:t>
            </a:r>
            <a:r>
              <a:rPr sz="3600" spc="-15" dirty="0">
                <a:latin typeface="Calibri Light"/>
                <a:cs typeface="Calibri Light"/>
              </a:rPr>
              <a:t> can</a:t>
            </a:r>
            <a:r>
              <a:rPr sz="3600" spc="-40" dirty="0">
                <a:latin typeface="Calibri Light"/>
                <a:cs typeface="Calibri Light"/>
              </a:rPr>
              <a:t> </a:t>
            </a:r>
            <a:r>
              <a:rPr sz="3600" spc="-5" dirty="0">
                <a:latin typeface="Calibri Light"/>
                <a:cs typeface="Calibri Light"/>
              </a:rPr>
              <a:t>edit</a:t>
            </a:r>
            <a:endParaRPr sz="3600">
              <a:latin typeface="Calibri Light"/>
              <a:cs typeface="Calibri Light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600" spc="-20" dirty="0">
                <a:latin typeface="Calibri Light"/>
                <a:cs typeface="Calibri Light"/>
              </a:rPr>
              <a:t>editors</a:t>
            </a:r>
            <a:r>
              <a:rPr sz="3600" spc="-35" dirty="0">
                <a:latin typeface="Calibri Light"/>
                <a:cs typeface="Calibri Light"/>
              </a:rPr>
              <a:t> </a:t>
            </a:r>
            <a:r>
              <a:rPr sz="3600" spc="-20" dirty="0">
                <a:latin typeface="Calibri Light"/>
                <a:cs typeface="Calibri Light"/>
              </a:rPr>
              <a:t>are</a:t>
            </a:r>
            <a:r>
              <a:rPr sz="3600" spc="-45" dirty="0">
                <a:latin typeface="Calibri Light"/>
                <a:cs typeface="Calibri Light"/>
              </a:rPr>
              <a:t> </a:t>
            </a:r>
            <a:r>
              <a:rPr sz="3600" spc="-10" dirty="0">
                <a:latin typeface="Calibri Light"/>
                <a:cs typeface="Calibri Light"/>
              </a:rPr>
              <a:t>gone</a:t>
            </a:r>
            <a:endParaRPr sz="3600">
              <a:latin typeface="Calibri Light"/>
              <a:cs typeface="Calibri Light"/>
            </a:endParaRPr>
          </a:p>
          <a:p>
            <a:pPr marL="241300" indent="-228600">
              <a:lnSpc>
                <a:spcPct val="100000"/>
              </a:lnSpc>
              <a:spcBef>
                <a:spcPts val="1365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600" spc="-5" dirty="0">
                <a:latin typeface="Calibri Light"/>
                <a:cs typeface="Calibri Light"/>
              </a:rPr>
              <a:t>no</a:t>
            </a:r>
            <a:r>
              <a:rPr sz="3600" spc="-45" dirty="0">
                <a:latin typeface="Calibri Light"/>
                <a:cs typeface="Calibri Light"/>
              </a:rPr>
              <a:t> </a:t>
            </a:r>
            <a:r>
              <a:rPr sz="3600" spc="-20" dirty="0">
                <a:latin typeface="Calibri Light"/>
                <a:cs typeface="Calibri Light"/>
              </a:rPr>
              <a:t>trashcan</a:t>
            </a:r>
            <a:endParaRPr sz="36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3376" y="2061972"/>
            <a:ext cx="4792979" cy="47746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92578" y="6865726"/>
            <a:ext cx="9937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 MT"/>
                <a:cs typeface="Arial MT"/>
              </a:rPr>
              <a:t>source: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wikipedia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2144" y="2491739"/>
            <a:ext cx="8671559" cy="4648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2668" y="350520"/>
            <a:ext cx="9142730" cy="1324610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257810" rIns="0" bIns="0" rtlCol="0">
            <a:spAutoFit/>
          </a:bodyPr>
          <a:lstStyle/>
          <a:p>
            <a:pPr marL="446405">
              <a:lnSpc>
                <a:spcPct val="100000"/>
              </a:lnSpc>
              <a:spcBef>
                <a:spcPts val="2030"/>
              </a:spcBef>
            </a:pPr>
            <a:r>
              <a:rPr spc="-15" dirty="0"/>
              <a:t>Internet-age</a:t>
            </a:r>
            <a:r>
              <a:rPr spc="-25" dirty="0"/>
              <a:t> </a:t>
            </a:r>
            <a:r>
              <a:rPr spc="-20" dirty="0"/>
              <a:t>news</a:t>
            </a:r>
            <a:r>
              <a:rPr dirty="0"/>
              <a:t> </a:t>
            </a:r>
            <a:r>
              <a:rPr spc="-15" dirty="0"/>
              <a:t>process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79931" y="3329940"/>
            <a:ext cx="1417320" cy="445134"/>
            <a:chOff x="979931" y="3329940"/>
            <a:chExt cx="1417320" cy="445134"/>
          </a:xfrm>
        </p:grpSpPr>
        <p:sp>
          <p:nvSpPr>
            <p:cNvPr id="5" name="object 5"/>
            <p:cNvSpPr/>
            <p:nvPr/>
          </p:nvSpPr>
          <p:spPr>
            <a:xfrm>
              <a:off x="986027" y="3336036"/>
              <a:ext cx="1405255" cy="433070"/>
            </a:xfrm>
            <a:custGeom>
              <a:avLst/>
              <a:gdLst/>
              <a:ahLst/>
              <a:cxnLst/>
              <a:rect l="l" t="t" r="r" b="b"/>
              <a:pathLst>
                <a:path w="1405255" h="433070">
                  <a:moveTo>
                    <a:pt x="1333499" y="0"/>
                  </a:moveTo>
                  <a:lnTo>
                    <a:pt x="71628" y="0"/>
                  </a:lnTo>
                  <a:lnTo>
                    <a:pt x="43719" y="5619"/>
                  </a:lnTo>
                  <a:lnTo>
                    <a:pt x="20954" y="20955"/>
                  </a:lnTo>
                  <a:lnTo>
                    <a:pt x="5619" y="43719"/>
                  </a:lnTo>
                  <a:lnTo>
                    <a:pt x="0" y="71628"/>
                  </a:lnTo>
                  <a:lnTo>
                    <a:pt x="0" y="359663"/>
                  </a:lnTo>
                  <a:lnTo>
                    <a:pt x="5619" y="387810"/>
                  </a:lnTo>
                  <a:lnTo>
                    <a:pt x="20954" y="411098"/>
                  </a:lnTo>
                  <a:lnTo>
                    <a:pt x="43719" y="426958"/>
                  </a:lnTo>
                  <a:lnTo>
                    <a:pt x="71628" y="432815"/>
                  </a:lnTo>
                  <a:lnTo>
                    <a:pt x="1333499" y="432815"/>
                  </a:lnTo>
                  <a:lnTo>
                    <a:pt x="1361408" y="426958"/>
                  </a:lnTo>
                  <a:lnTo>
                    <a:pt x="1384172" y="411098"/>
                  </a:lnTo>
                  <a:lnTo>
                    <a:pt x="1399508" y="387810"/>
                  </a:lnTo>
                  <a:lnTo>
                    <a:pt x="1405127" y="359663"/>
                  </a:lnTo>
                  <a:lnTo>
                    <a:pt x="1405127" y="71628"/>
                  </a:lnTo>
                  <a:lnTo>
                    <a:pt x="1399508" y="43719"/>
                  </a:lnTo>
                  <a:lnTo>
                    <a:pt x="1384172" y="20955"/>
                  </a:lnTo>
                  <a:lnTo>
                    <a:pt x="1361408" y="5619"/>
                  </a:lnTo>
                  <a:lnTo>
                    <a:pt x="1333499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9931" y="3329940"/>
              <a:ext cx="1417320" cy="445134"/>
            </a:xfrm>
            <a:custGeom>
              <a:avLst/>
              <a:gdLst/>
              <a:ahLst/>
              <a:cxnLst/>
              <a:rect l="l" t="t" r="r" b="b"/>
              <a:pathLst>
                <a:path w="1417320" h="445135">
                  <a:moveTo>
                    <a:pt x="1347215" y="0"/>
                  </a:moveTo>
                  <a:lnTo>
                    <a:pt x="70103" y="0"/>
                  </a:lnTo>
                  <a:lnTo>
                    <a:pt x="54863" y="3048"/>
                  </a:lnTo>
                  <a:lnTo>
                    <a:pt x="9143" y="41148"/>
                  </a:lnTo>
                  <a:lnTo>
                    <a:pt x="0" y="70103"/>
                  </a:lnTo>
                  <a:lnTo>
                    <a:pt x="0" y="374903"/>
                  </a:lnTo>
                  <a:lnTo>
                    <a:pt x="3047" y="390143"/>
                  </a:lnTo>
                  <a:lnTo>
                    <a:pt x="6096" y="396239"/>
                  </a:lnTo>
                  <a:lnTo>
                    <a:pt x="9143" y="403859"/>
                  </a:lnTo>
                  <a:lnTo>
                    <a:pt x="22859" y="422147"/>
                  </a:lnTo>
                  <a:lnTo>
                    <a:pt x="41147" y="435863"/>
                  </a:lnTo>
                  <a:lnTo>
                    <a:pt x="47243" y="438911"/>
                  </a:lnTo>
                  <a:lnTo>
                    <a:pt x="54863" y="440435"/>
                  </a:lnTo>
                  <a:lnTo>
                    <a:pt x="62484" y="443483"/>
                  </a:lnTo>
                  <a:lnTo>
                    <a:pt x="70103" y="445007"/>
                  </a:lnTo>
                  <a:lnTo>
                    <a:pt x="1347215" y="445007"/>
                  </a:lnTo>
                  <a:lnTo>
                    <a:pt x="1354835" y="443483"/>
                  </a:lnTo>
                  <a:lnTo>
                    <a:pt x="1362455" y="440435"/>
                  </a:lnTo>
                  <a:lnTo>
                    <a:pt x="1370075" y="438911"/>
                  </a:lnTo>
                  <a:lnTo>
                    <a:pt x="1376171" y="435863"/>
                  </a:lnTo>
                  <a:lnTo>
                    <a:pt x="1382267" y="431291"/>
                  </a:lnTo>
                  <a:lnTo>
                    <a:pt x="65531" y="431291"/>
                  </a:lnTo>
                  <a:lnTo>
                    <a:pt x="61721" y="429767"/>
                  </a:lnTo>
                  <a:lnTo>
                    <a:pt x="59435" y="429767"/>
                  </a:lnTo>
                  <a:lnTo>
                    <a:pt x="51815" y="426719"/>
                  </a:lnTo>
                  <a:lnTo>
                    <a:pt x="53340" y="426719"/>
                  </a:lnTo>
                  <a:lnTo>
                    <a:pt x="41147" y="420623"/>
                  </a:lnTo>
                  <a:lnTo>
                    <a:pt x="42671" y="420623"/>
                  </a:lnTo>
                  <a:lnTo>
                    <a:pt x="32003" y="413003"/>
                  </a:lnTo>
                  <a:lnTo>
                    <a:pt x="22859" y="402335"/>
                  </a:lnTo>
                  <a:lnTo>
                    <a:pt x="23240" y="402335"/>
                  </a:lnTo>
                  <a:lnTo>
                    <a:pt x="19812" y="397763"/>
                  </a:lnTo>
                  <a:lnTo>
                    <a:pt x="21335" y="397763"/>
                  </a:lnTo>
                  <a:lnTo>
                    <a:pt x="15240" y="385571"/>
                  </a:lnTo>
                  <a:lnTo>
                    <a:pt x="13715" y="379475"/>
                  </a:lnTo>
                  <a:lnTo>
                    <a:pt x="13715" y="373379"/>
                  </a:lnTo>
                  <a:lnTo>
                    <a:pt x="12191" y="365759"/>
                  </a:lnTo>
                  <a:lnTo>
                    <a:pt x="12191" y="77724"/>
                  </a:lnTo>
                  <a:lnTo>
                    <a:pt x="12496" y="77724"/>
                  </a:lnTo>
                  <a:lnTo>
                    <a:pt x="13715" y="71627"/>
                  </a:lnTo>
                  <a:lnTo>
                    <a:pt x="13715" y="64007"/>
                  </a:lnTo>
                  <a:lnTo>
                    <a:pt x="14020" y="64007"/>
                  </a:lnTo>
                  <a:lnTo>
                    <a:pt x="15240" y="57912"/>
                  </a:lnTo>
                  <a:lnTo>
                    <a:pt x="15849" y="57912"/>
                  </a:lnTo>
                  <a:lnTo>
                    <a:pt x="18287" y="51815"/>
                  </a:lnTo>
                  <a:lnTo>
                    <a:pt x="19050" y="51815"/>
                  </a:lnTo>
                  <a:lnTo>
                    <a:pt x="21335" y="47243"/>
                  </a:lnTo>
                  <a:lnTo>
                    <a:pt x="19812" y="47243"/>
                  </a:lnTo>
                  <a:lnTo>
                    <a:pt x="23240" y="42672"/>
                  </a:lnTo>
                  <a:lnTo>
                    <a:pt x="22859" y="42672"/>
                  </a:lnTo>
                  <a:lnTo>
                    <a:pt x="32003" y="32003"/>
                  </a:lnTo>
                  <a:lnTo>
                    <a:pt x="42671" y="22860"/>
                  </a:lnTo>
                  <a:lnTo>
                    <a:pt x="43179" y="22860"/>
                  </a:lnTo>
                  <a:lnTo>
                    <a:pt x="47243" y="19812"/>
                  </a:lnTo>
                  <a:lnTo>
                    <a:pt x="50292" y="19812"/>
                  </a:lnTo>
                  <a:lnTo>
                    <a:pt x="53340" y="18287"/>
                  </a:lnTo>
                  <a:lnTo>
                    <a:pt x="51815" y="18287"/>
                  </a:lnTo>
                  <a:lnTo>
                    <a:pt x="59435" y="15239"/>
                  </a:lnTo>
                  <a:lnTo>
                    <a:pt x="57912" y="15239"/>
                  </a:lnTo>
                  <a:lnTo>
                    <a:pt x="65531" y="13715"/>
                  </a:lnTo>
                  <a:lnTo>
                    <a:pt x="64007" y="13715"/>
                  </a:lnTo>
                  <a:lnTo>
                    <a:pt x="71628" y="12191"/>
                  </a:lnTo>
                  <a:lnTo>
                    <a:pt x="1380235" y="12191"/>
                  </a:lnTo>
                  <a:lnTo>
                    <a:pt x="1376171" y="9143"/>
                  </a:lnTo>
                  <a:lnTo>
                    <a:pt x="1370075" y="6095"/>
                  </a:lnTo>
                  <a:lnTo>
                    <a:pt x="1362455" y="3048"/>
                  </a:lnTo>
                  <a:lnTo>
                    <a:pt x="1347215" y="0"/>
                  </a:lnTo>
                  <a:close/>
                </a:path>
                <a:path w="1417320" h="445135">
                  <a:moveTo>
                    <a:pt x="1359407" y="428243"/>
                  </a:moveTo>
                  <a:lnTo>
                    <a:pt x="1351787" y="431291"/>
                  </a:lnTo>
                  <a:lnTo>
                    <a:pt x="1382267" y="431291"/>
                  </a:lnTo>
                  <a:lnTo>
                    <a:pt x="1384299" y="429767"/>
                  </a:lnTo>
                  <a:lnTo>
                    <a:pt x="1357883" y="429767"/>
                  </a:lnTo>
                  <a:lnTo>
                    <a:pt x="1359407" y="428243"/>
                  </a:lnTo>
                  <a:close/>
                </a:path>
                <a:path w="1417320" h="445135">
                  <a:moveTo>
                    <a:pt x="57912" y="428243"/>
                  </a:moveTo>
                  <a:lnTo>
                    <a:pt x="59435" y="429767"/>
                  </a:lnTo>
                  <a:lnTo>
                    <a:pt x="61721" y="429767"/>
                  </a:lnTo>
                  <a:lnTo>
                    <a:pt x="57912" y="428243"/>
                  </a:lnTo>
                  <a:close/>
                </a:path>
                <a:path w="1417320" h="445135">
                  <a:moveTo>
                    <a:pt x="1408785" y="402335"/>
                  </a:moveTo>
                  <a:lnTo>
                    <a:pt x="1394459" y="402335"/>
                  </a:lnTo>
                  <a:lnTo>
                    <a:pt x="1385315" y="413003"/>
                  </a:lnTo>
                  <a:lnTo>
                    <a:pt x="1374647" y="420623"/>
                  </a:lnTo>
                  <a:lnTo>
                    <a:pt x="1376171" y="420623"/>
                  </a:lnTo>
                  <a:lnTo>
                    <a:pt x="1363979" y="426719"/>
                  </a:lnTo>
                  <a:lnTo>
                    <a:pt x="1365503" y="426719"/>
                  </a:lnTo>
                  <a:lnTo>
                    <a:pt x="1357883" y="429767"/>
                  </a:lnTo>
                  <a:lnTo>
                    <a:pt x="1384299" y="429767"/>
                  </a:lnTo>
                  <a:lnTo>
                    <a:pt x="1394459" y="422147"/>
                  </a:lnTo>
                  <a:lnTo>
                    <a:pt x="1408175" y="403859"/>
                  </a:lnTo>
                  <a:lnTo>
                    <a:pt x="1408785" y="402335"/>
                  </a:lnTo>
                  <a:close/>
                </a:path>
                <a:path w="1417320" h="445135">
                  <a:moveTo>
                    <a:pt x="23240" y="402335"/>
                  </a:moveTo>
                  <a:lnTo>
                    <a:pt x="22859" y="402335"/>
                  </a:lnTo>
                  <a:lnTo>
                    <a:pt x="24384" y="403859"/>
                  </a:lnTo>
                  <a:lnTo>
                    <a:pt x="23240" y="402335"/>
                  </a:lnTo>
                  <a:close/>
                </a:path>
                <a:path w="1417320" h="445135">
                  <a:moveTo>
                    <a:pt x="1417319" y="77724"/>
                  </a:moveTo>
                  <a:lnTo>
                    <a:pt x="1405127" y="77724"/>
                  </a:lnTo>
                  <a:lnTo>
                    <a:pt x="1405127" y="365759"/>
                  </a:lnTo>
                  <a:lnTo>
                    <a:pt x="1403603" y="373379"/>
                  </a:lnTo>
                  <a:lnTo>
                    <a:pt x="1405127" y="373379"/>
                  </a:lnTo>
                  <a:lnTo>
                    <a:pt x="1402079" y="385571"/>
                  </a:lnTo>
                  <a:lnTo>
                    <a:pt x="1395983" y="397763"/>
                  </a:lnTo>
                  <a:lnTo>
                    <a:pt x="1397507" y="397763"/>
                  </a:lnTo>
                  <a:lnTo>
                    <a:pt x="1392935" y="403859"/>
                  </a:lnTo>
                  <a:lnTo>
                    <a:pt x="1394459" y="402335"/>
                  </a:lnTo>
                  <a:lnTo>
                    <a:pt x="1408785" y="402335"/>
                  </a:lnTo>
                  <a:lnTo>
                    <a:pt x="1411223" y="396239"/>
                  </a:lnTo>
                  <a:lnTo>
                    <a:pt x="1414271" y="390143"/>
                  </a:lnTo>
                  <a:lnTo>
                    <a:pt x="1417319" y="374903"/>
                  </a:lnTo>
                  <a:lnTo>
                    <a:pt x="1417319" y="77724"/>
                  </a:lnTo>
                  <a:close/>
                </a:path>
                <a:path w="1417320" h="445135">
                  <a:moveTo>
                    <a:pt x="12496" y="77724"/>
                  </a:moveTo>
                  <a:lnTo>
                    <a:pt x="12191" y="77724"/>
                  </a:lnTo>
                  <a:lnTo>
                    <a:pt x="12191" y="79248"/>
                  </a:lnTo>
                  <a:lnTo>
                    <a:pt x="12496" y="77724"/>
                  </a:lnTo>
                  <a:close/>
                </a:path>
                <a:path w="1417320" h="445135">
                  <a:moveTo>
                    <a:pt x="1416100" y="64007"/>
                  </a:moveTo>
                  <a:lnTo>
                    <a:pt x="1403603" y="64007"/>
                  </a:lnTo>
                  <a:lnTo>
                    <a:pt x="1405127" y="71627"/>
                  </a:lnTo>
                  <a:lnTo>
                    <a:pt x="1403603" y="71627"/>
                  </a:lnTo>
                  <a:lnTo>
                    <a:pt x="1405127" y="79248"/>
                  </a:lnTo>
                  <a:lnTo>
                    <a:pt x="1405127" y="77724"/>
                  </a:lnTo>
                  <a:lnTo>
                    <a:pt x="1417319" y="77724"/>
                  </a:lnTo>
                  <a:lnTo>
                    <a:pt x="1417319" y="70103"/>
                  </a:lnTo>
                  <a:lnTo>
                    <a:pt x="1416100" y="64007"/>
                  </a:lnTo>
                  <a:close/>
                </a:path>
                <a:path w="1417320" h="445135">
                  <a:moveTo>
                    <a:pt x="14020" y="64007"/>
                  </a:moveTo>
                  <a:lnTo>
                    <a:pt x="13715" y="64007"/>
                  </a:lnTo>
                  <a:lnTo>
                    <a:pt x="13715" y="65531"/>
                  </a:lnTo>
                  <a:lnTo>
                    <a:pt x="14020" y="64007"/>
                  </a:lnTo>
                  <a:close/>
                </a:path>
                <a:path w="1417320" h="445135">
                  <a:moveTo>
                    <a:pt x="1414881" y="57912"/>
                  </a:moveTo>
                  <a:lnTo>
                    <a:pt x="1402079" y="57912"/>
                  </a:lnTo>
                  <a:lnTo>
                    <a:pt x="1403603" y="65531"/>
                  </a:lnTo>
                  <a:lnTo>
                    <a:pt x="1403603" y="64007"/>
                  </a:lnTo>
                  <a:lnTo>
                    <a:pt x="1416100" y="64007"/>
                  </a:lnTo>
                  <a:lnTo>
                    <a:pt x="1414881" y="57912"/>
                  </a:lnTo>
                  <a:close/>
                </a:path>
                <a:path w="1417320" h="445135">
                  <a:moveTo>
                    <a:pt x="15849" y="57912"/>
                  </a:moveTo>
                  <a:lnTo>
                    <a:pt x="15240" y="57912"/>
                  </a:lnTo>
                  <a:lnTo>
                    <a:pt x="15240" y="59436"/>
                  </a:lnTo>
                  <a:lnTo>
                    <a:pt x="15849" y="57912"/>
                  </a:lnTo>
                  <a:close/>
                </a:path>
                <a:path w="1417320" h="445135">
                  <a:moveTo>
                    <a:pt x="1413052" y="51815"/>
                  </a:moveTo>
                  <a:lnTo>
                    <a:pt x="1399031" y="51815"/>
                  </a:lnTo>
                  <a:lnTo>
                    <a:pt x="1402079" y="59436"/>
                  </a:lnTo>
                  <a:lnTo>
                    <a:pt x="1402079" y="57912"/>
                  </a:lnTo>
                  <a:lnTo>
                    <a:pt x="1414881" y="57912"/>
                  </a:lnTo>
                  <a:lnTo>
                    <a:pt x="1414271" y="54863"/>
                  </a:lnTo>
                  <a:lnTo>
                    <a:pt x="1413052" y="51815"/>
                  </a:lnTo>
                  <a:close/>
                </a:path>
                <a:path w="1417320" h="445135">
                  <a:moveTo>
                    <a:pt x="19050" y="51815"/>
                  </a:moveTo>
                  <a:lnTo>
                    <a:pt x="18287" y="51815"/>
                  </a:lnTo>
                  <a:lnTo>
                    <a:pt x="18287" y="53339"/>
                  </a:lnTo>
                  <a:lnTo>
                    <a:pt x="19050" y="51815"/>
                  </a:lnTo>
                  <a:close/>
                </a:path>
                <a:path w="1417320" h="445135">
                  <a:moveTo>
                    <a:pt x="1392935" y="41148"/>
                  </a:moveTo>
                  <a:lnTo>
                    <a:pt x="1397507" y="47243"/>
                  </a:lnTo>
                  <a:lnTo>
                    <a:pt x="1395983" y="47243"/>
                  </a:lnTo>
                  <a:lnTo>
                    <a:pt x="1399031" y="53339"/>
                  </a:lnTo>
                  <a:lnTo>
                    <a:pt x="1399031" y="51815"/>
                  </a:lnTo>
                  <a:lnTo>
                    <a:pt x="1413052" y="51815"/>
                  </a:lnTo>
                  <a:lnTo>
                    <a:pt x="1411223" y="47243"/>
                  </a:lnTo>
                  <a:lnTo>
                    <a:pt x="1408937" y="42672"/>
                  </a:lnTo>
                  <a:lnTo>
                    <a:pt x="1394459" y="42672"/>
                  </a:lnTo>
                  <a:lnTo>
                    <a:pt x="1392935" y="41148"/>
                  </a:lnTo>
                  <a:close/>
                </a:path>
                <a:path w="1417320" h="445135">
                  <a:moveTo>
                    <a:pt x="24384" y="41148"/>
                  </a:moveTo>
                  <a:lnTo>
                    <a:pt x="22859" y="42672"/>
                  </a:lnTo>
                  <a:lnTo>
                    <a:pt x="23240" y="42672"/>
                  </a:lnTo>
                  <a:lnTo>
                    <a:pt x="24384" y="41148"/>
                  </a:lnTo>
                  <a:close/>
                </a:path>
                <a:path w="1417320" h="445135">
                  <a:moveTo>
                    <a:pt x="1394459" y="22860"/>
                  </a:moveTo>
                  <a:lnTo>
                    <a:pt x="1374647" y="22860"/>
                  </a:lnTo>
                  <a:lnTo>
                    <a:pt x="1385315" y="32003"/>
                  </a:lnTo>
                  <a:lnTo>
                    <a:pt x="1394459" y="42672"/>
                  </a:lnTo>
                  <a:lnTo>
                    <a:pt x="1408937" y="42672"/>
                  </a:lnTo>
                  <a:lnTo>
                    <a:pt x="1408175" y="41148"/>
                  </a:lnTo>
                  <a:lnTo>
                    <a:pt x="1394459" y="22860"/>
                  </a:lnTo>
                  <a:close/>
                </a:path>
                <a:path w="1417320" h="445135">
                  <a:moveTo>
                    <a:pt x="43179" y="22860"/>
                  </a:moveTo>
                  <a:lnTo>
                    <a:pt x="42671" y="22860"/>
                  </a:lnTo>
                  <a:lnTo>
                    <a:pt x="41147" y="24384"/>
                  </a:lnTo>
                  <a:lnTo>
                    <a:pt x="43179" y="22860"/>
                  </a:lnTo>
                  <a:close/>
                </a:path>
                <a:path w="1417320" h="445135">
                  <a:moveTo>
                    <a:pt x="1390395" y="19812"/>
                  </a:moveTo>
                  <a:lnTo>
                    <a:pt x="1370075" y="19812"/>
                  </a:lnTo>
                  <a:lnTo>
                    <a:pt x="1376171" y="24384"/>
                  </a:lnTo>
                  <a:lnTo>
                    <a:pt x="1374647" y="22860"/>
                  </a:lnTo>
                  <a:lnTo>
                    <a:pt x="1394459" y="22860"/>
                  </a:lnTo>
                  <a:lnTo>
                    <a:pt x="1390395" y="19812"/>
                  </a:lnTo>
                  <a:close/>
                </a:path>
                <a:path w="1417320" h="445135">
                  <a:moveTo>
                    <a:pt x="50292" y="19812"/>
                  </a:moveTo>
                  <a:lnTo>
                    <a:pt x="47243" y="19812"/>
                  </a:lnTo>
                  <a:lnTo>
                    <a:pt x="47243" y="21336"/>
                  </a:lnTo>
                  <a:lnTo>
                    <a:pt x="50292" y="19812"/>
                  </a:lnTo>
                  <a:close/>
                </a:path>
                <a:path w="1417320" h="445135">
                  <a:moveTo>
                    <a:pt x="1380235" y="12191"/>
                  </a:moveTo>
                  <a:lnTo>
                    <a:pt x="1345691" y="12191"/>
                  </a:lnTo>
                  <a:lnTo>
                    <a:pt x="1353311" y="13715"/>
                  </a:lnTo>
                  <a:lnTo>
                    <a:pt x="1351787" y="13715"/>
                  </a:lnTo>
                  <a:lnTo>
                    <a:pt x="1359407" y="15239"/>
                  </a:lnTo>
                  <a:lnTo>
                    <a:pt x="1357883" y="15239"/>
                  </a:lnTo>
                  <a:lnTo>
                    <a:pt x="1365503" y="18287"/>
                  </a:lnTo>
                  <a:lnTo>
                    <a:pt x="1363979" y="18287"/>
                  </a:lnTo>
                  <a:lnTo>
                    <a:pt x="1370075" y="21336"/>
                  </a:lnTo>
                  <a:lnTo>
                    <a:pt x="1370075" y="19812"/>
                  </a:lnTo>
                  <a:lnTo>
                    <a:pt x="1390395" y="19812"/>
                  </a:lnTo>
                  <a:lnTo>
                    <a:pt x="1380235" y="12191"/>
                  </a:lnTo>
                  <a:close/>
                </a:path>
                <a:path w="1417320" h="445135">
                  <a:moveTo>
                    <a:pt x="79247" y="12191"/>
                  </a:moveTo>
                  <a:lnTo>
                    <a:pt x="71628" y="12191"/>
                  </a:lnTo>
                  <a:lnTo>
                    <a:pt x="71628" y="13715"/>
                  </a:lnTo>
                  <a:lnTo>
                    <a:pt x="79247" y="12191"/>
                  </a:lnTo>
                  <a:close/>
                </a:path>
                <a:path w="1417320" h="445135">
                  <a:moveTo>
                    <a:pt x="1345691" y="12191"/>
                  </a:moveTo>
                  <a:lnTo>
                    <a:pt x="1338071" y="12191"/>
                  </a:lnTo>
                  <a:lnTo>
                    <a:pt x="1345691" y="13715"/>
                  </a:lnTo>
                  <a:lnTo>
                    <a:pt x="1345691" y="12191"/>
                  </a:lnTo>
                  <a:close/>
                </a:path>
              </a:pathLst>
            </a:custGeom>
            <a:solidFill>
              <a:srgbClr val="BC8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81198" y="2701307"/>
            <a:ext cx="1299845" cy="984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" marR="5080" indent="-279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am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eu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s and  </a:t>
            </a:r>
            <a:r>
              <a:rPr sz="1800" spc="-10" dirty="0">
                <a:latin typeface="Calibri"/>
                <a:cs typeface="Calibri"/>
              </a:rPr>
              <a:t>professionals</a:t>
            </a:r>
            <a:endParaRPr sz="1800">
              <a:latin typeface="Calibri"/>
              <a:cs typeface="Calibri"/>
            </a:endParaRPr>
          </a:p>
          <a:p>
            <a:pPr marL="315595">
              <a:lnSpc>
                <a:spcPct val="100000"/>
              </a:lnSpc>
              <a:spcBef>
                <a:spcPts val="1075"/>
              </a:spcBef>
            </a:pPr>
            <a:r>
              <a:rPr sz="1800" spc="-15" dirty="0">
                <a:latin typeface="Calibri"/>
                <a:cs typeface="Calibri"/>
              </a:rPr>
              <a:t>create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51504" y="3572255"/>
            <a:ext cx="2774315" cy="2068195"/>
            <a:chOff x="3151504" y="3572255"/>
            <a:chExt cx="2774315" cy="2068195"/>
          </a:xfrm>
        </p:grpSpPr>
        <p:sp>
          <p:nvSpPr>
            <p:cNvPr id="9" name="object 9"/>
            <p:cNvSpPr/>
            <p:nvPr/>
          </p:nvSpPr>
          <p:spPr>
            <a:xfrm>
              <a:off x="3154679" y="4966715"/>
              <a:ext cx="0" cy="513715"/>
            </a:xfrm>
            <a:custGeom>
              <a:avLst/>
              <a:gdLst/>
              <a:ahLst/>
              <a:cxnLst/>
              <a:rect l="l" t="t" r="r" b="b"/>
              <a:pathLst>
                <a:path h="513714">
                  <a:moveTo>
                    <a:pt x="0" y="0"/>
                  </a:moveTo>
                  <a:lnTo>
                    <a:pt x="0" y="513587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51631" y="4693919"/>
              <a:ext cx="334010" cy="253365"/>
            </a:xfrm>
            <a:custGeom>
              <a:avLst/>
              <a:gdLst/>
              <a:ahLst/>
              <a:cxnLst/>
              <a:rect l="l" t="t" r="r" b="b"/>
              <a:pathLst>
                <a:path w="334010" h="253364">
                  <a:moveTo>
                    <a:pt x="6095" y="228599"/>
                  </a:moveTo>
                  <a:lnTo>
                    <a:pt x="0" y="228599"/>
                  </a:lnTo>
                  <a:lnTo>
                    <a:pt x="0" y="252983"/>
                  </a:lnTo>
                  <a:lnTo>
                    <a:pt x="6095" y="252983"/>
                  </a:lnTo>
                  <a:lnTo>
                    <a:pt x="6095" y="228599"/>
                  </a:lnTo>
                  <a:close/>
                </a:path>
                <a:path w="334010" h="253364">
                  <a:moveTo>
                    <a:pt x="6095" y="184403"/>
                  </a:moveTo>
                  <a:lnTo>
                    <a:pt x="0" y="184403"/>
                  </a:lnTo>
                  <a:lnTo>
                    <a:pt x="0" y="208787"/>
                  </a:lnTo>
                  <a:lnTo>
                    <a:pt x="6095" y="208787"/>
                  </a:lnTo>
                  <a:lnTo>
                    <a:pt x="6095" y="184403"/>
                  </a:lnTo>
                  <a:close/>
                </a:path>
                <a:path w="334010" h="253364">
                  <a:moveTo>
                    <a:pt x="1523" y="138683"/>
                  </a:moveTo>
                  <a:lnTo>
                    <a:pt x="0" y="143255"/>
                  </a:lnTo>
                  <a:lnTo>
                    <a:pt x="0" y="164591"/>
                  </a:lnTo>
                  <a:lnTo>
                    <a:pt x="6095" y="164591"/>
                  </a:lnTo>
                  <a:lnTo>
                    <a:pt x="6095" y="160019"/>
                  </a:lnTo>
                  <a:lnTo>
                    <a:pt x="7619" y="143255"/>
                  </a:lnTo>
                  <a:lnTo>
                    <a:pt x="7619" y="140207"/>
                  </a:lnTo>
                  <a:lnTo>
                    <a:pt x="1523" y="138683"/>
                  </a:lnTo>
                  <a:close/>
                </a:path>
                <a:path w="334010" h="253364">
                  <a:moveTo>
                    <a:pt x="13715" y="96012"/>
                  </a:moveTo>
                  <a:lnTo>
                    <a:pt x="12191" y="97536"/>
                  </a:lnTo>
                  <a:lnTo>
                    <a:pt x="4571" y="120396"/>
                  </a:lnTo>
                  <a:lnTo>
                    <a:pt x="10667" y="121919"/>
                  </a:lnTo>
                  <a:lnTo>
                    <a:pt x="13715" y="114300"/>
                  </a:lnTo>
                  <a:lnTo>
                    <a:pt x="18287" y="99060"/>
                  </a:lnTo>
                  <a:lnTo>
                    <a:pt x="19050" y="99060"/>
                  </a:lnTo>
                  <a:lnTo>
                    <a:pt x="19812" y="97536"/>
                  </a:lnTo>
                  <a:lnTo>
                    <a:pt x="13715" y="96012"/>
                  </a:lnTo>
                  <a:close/>
                </a:path>
                <a:path w="334010" h="253364">
                  <a:moveTo>
                    <a:pt x="19050" y="99060"/>
                  </a:moveTo>
                  <a:lnTo>
                    <a:pt x="18287" y="99060"/>
                  </a:lnTo>
                  <a:lnTo>
                    <a:pt x="18287" y="100584"/>
                  </a:lnTo>
                  <a:lnTo>
                    <a:pt x="19050" y="99060"/>
                  </a:lnTo>
                  <a:close/>
                </a:path>
                <a:path w="334010" h="253364">
                  <a:moveTo>
                    <a:pt x="36575" y="56387"/>
                  </a:moveTo>
                  <a:lnTo>
                    <a:pt x="36575" y="57912"/>
                  </a:lnTo>
                  <a:lnTo>
                    <a:pt x="27431" y="70104"/>
                  </a:lnTo>
                  <a:lnTo>
                    <a:pt x="22859" y="77724"/>
                  </a:lnTo>
                  <a:lnTo>
                    <a:pt x="27431" y="80772"/>
                  </a:lnTo>
                  <a:lnTo>
                    <a:pt x="32003" y="73152"/>
                  </a:lnTo>
                  <a:lnTo>
                    <a:pt x="41147" y="62484"/>
                  </a:lnTo>
                  <a:lnTo>
                    <a:pt x="41147" y="60960"/>
                  </a:lnTo>
                  <a:lnTo>
                    <a:pt x="36575" y="56387"/>
                  </a:lnTo>
                  <a:close/>
                </a:path>
                <a:path w="334010" h="253364">
                  <a:moveTo>
                    <a:pt x="70103" y="25908"/>
                  </a:moveTo>
                  <a:lnTo>
                    <a:pt x="70103" y="27431"/>
                  </a:lnTo>
                  <a:lnTo>
                    <a:pt x="57912" y="36575"/>
                  </a:lnTo>
                  <a:lnTo>
                    <a:pt x="50291" y="42672"/>
                  </a:lnTo>
                  <a:lnTo>
                    <a:pt x="54863" y="47243"/>
                  </a:lnTo>
                  <a:lnTo>
                    <a:pt x="62483" y="41148"/>
                  </a:lnTo>
                  <a:lnTo>
                    <a:pt x="74675" y="32004"/>
                  </a:lnTo>
                  <a:lnTo>
                    <a:pt x="70103" y="25908"/>
                  </a:lnTo>
                  <a:close/>
                </a:path>
                <a:path w="334010" h="253364">
                  <a:moveTo>
                    <a:pt x="111251" y="7619"/>
                  </a:moveTo>
                  <a:lnTo>
                    <a:pt x="97535" y="12192"/>
                  </a:lnTo>
                  <a:lnTo>
                    <a:pt x="86867" y="16763"/>
                  </a:lnTo>
                  <a:lnTo>
                    <a:pt x="89915" y="22860"/>
                  </a:lnTo>
                  <a:lnTo>
                    <a:pt x="100583" y="18287"/>
                  </a:lnTo>
                  <a:lnTo>
                    <a:pt x="112775" y="13716"/>
                  </a:lnTo>
                  <a:lnTo>
                    <a:pt x="111251" y="7619"/>
                  </a:lnTo>
                  <a:close/>
                </a:path>
                <a:path w="334010" h="253364">
                  <a:moveTo>
                    <a:pt x="155447" y="0"/>
                  </a:moveTo>
                  <a:lnTo>
                    <a:pt x="143256" y="0"/>
                  </a:lnTo>
                  <a:lnTo>
                    <a:pt x="131063" y="3048"/>
                  </a:lnTo>
                  <a:lnTo>
                    <a:pt x="131063" y="9143"/>
                  </a:lnTo>
                  <a:lnTo>
                    <a:pt x="144780" y="6096"/>
                  </a:lnTo>
                  <a:lnTo>
                    <a:pt x="155447" y="6096"/>
                  </a:lnTo>
                  <a:lnTo>
                    <a:pt x="155447" y="0"/>
                  </a:lnTo>
                  <a:close/>
                </a:path>
                <a:path w="334010" h="253364">
                  <a:moveTo>
                    <a:pt x="201168" y="0"/>
                  </a:moveTo>
                  <a:lnTo>
                    <a:pt x="175259" y="0"/>
                  </a:lnTo>
                  <a:lnTo>
                    <a:pt x="175259" y="6096"/>
                  </a:lnTo>
                  <a:lnTo>
                    <a:pt x="201168" y="6096"/>
                  </a:lnTo>
                  <a:lnTo>
                    <a:pt x="201168" y="0"/>
                  </a:lnTo>
                  <a:close/>
                </a:path>
                <a:path w="334010" h="253364">
                  <a:moveTo>
                    <a:pt x="245363" y="0"/>
                  </a:moveTo>
                  <a:lnTo>
                    <a:pt x="219456" y="0"/>
                  </a:lnTo>
                  <a:lnTo>
                    <a:pt x="219456" y="6096"/>
                  </a:lnTo>
                  <a:lnTo>
                    <a:pt x="245363" y="6096"/>
                  </a:lnTo>
                  <a:lnTo>
                    <a:pt x="245363" y="0"/>
                  </a:lnTo>
                  <a:close/>
                </a:path>
                <a:path w="334010" h="253364">
                  <a:moveTo>
                    <a:pt x="289559" y="0"/>
                  </a:moveTo>
                  <a:lnTo>
                    <a:pt x="263651" y="0"/>
                  </a:lnTo>
                  <a:lnTo>
                    <a:pt x="263651" y="6096"/>
                  </a:lnTo>
                  <a:lnTo>
                    <a:pt x="289559" y="6096"/>
                  </a:lnTo>
                  <a:lnTo>
                    <a:pt x="289559" y="0"/>
                  </a:lnTo>
                  <a:close/>
                </a:path>
                <a:path w="334010" h="253364">
                  <a:moveTo>
                    <a:pt x="333756" y="0"/>
                  </a:moveTo>
                  <a:lnTo>
                    <a:pt x="307847" y="0"/>
                  </a:lnTo>
                  <a:lnTo>
                    <a:pt x="307847" y="6096"/>
                  </a:lnTo>
                  <a:lnTo>
                    <a:pt x="333756" y="6096"/>
                  </a:lnTo>
                  <a:lnTo>
                    <a:pt x="3337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05199" y="4696967"/>
              <a:ext cx="513715" cy="0"/>
            </a:xfrm>
            <a:custGeom>
              <a:avLst/>
              <a:gdLst/>
              <a:ahLst/>
              <a:cxnLst/>
              <a:rect l="l" t="t" r="r" b="b"/>
              <a:pathLst>
                <a:path w="513714">
                  <a:moveTo>
                    <a:pt x="0" y="0"/>
                  </a:moveTo>
                  <a:lnTo>
                    <a:pt x="513587" y="0"/>
                  </a:lnTo>
                </a:path>
              </a:pathLst>
            </a:custGeom>
            <a:ln w="6096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38587" y="4693919"/>
              <a:ext cx="524510" cy="946785"/>
            </a:xfrm>
            <a:custGeom>
              <a:avLst/>
              <a:gdLst/>
              <a:ahLst/>
              <a:cxnLst/>
              <a:rect l="l" t="t" r="r" b="b"/>
              <a:pathLst>
                <a:path w="524510" h="946785">
                  <a:moveTo>
                    <a:pt x="24384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24384" y="6096"/>
                  </a:lnTo>
                  <a:lnTo>
                    <a:pt x="24384" y="0"/>
                  </a:lnTo>
                  <a:close/>
                </a:path>
                <a:path w="524510" h="946785">
                  <a:moveTo>
                    <a:pt x="68580" y="0"/>
                  </a:moveTo>
                  <a:lnTo>
                    <a:pt x="44196" y="0"/>
                  </a:lnTo>
                  <a:lnTo>
                    <a:pt x="44196" y="6096"/>
                  </a:lnTo>
                  <a:lnTo>
                    <a:pt x="68580" y="6096"/>
                  </a:lnTo>
                  <a:lnTo>
                    <a:pt x="68580" y="0"/>
                  </a:lnTo>
                  <a:close/>
                </a:path>
                <a:path w="524510" h="946785">
                  <a:moveTo>
                    <a:pt x="114300" y="0"/>
                  </a:moveTo>
                  <a:lnTo>
                    <a:pt x="88392" y="0"/>
                  </a:lnTo>
                  <a:lnTo>
                    <a:pt x="88392" y="6096"/>
                  </a:lnTo>
                  <a:lnTo>
                    <a:pt x="114300" y="6096"/>
                  </a:lnTo>
                  <a:lnTo>
                    <a:pt x="114300" y="0"/>
                  </a:lnTo>
                  <a:close/>
                </a:path>
                <a:path w="524510" h="946785">
                  <a:moveTo>
                    <a:pt x="158496" y="0"/>
                  </a:moveTo>
                  <a:lnTo>
                    <a:pt x="132588" y="0"/>
                  </a:lnTo>
                  <a:lnTo>
                    <a:pt x="132588" y="6096"/>
                  </a:lnTo>
                  <a:lnTo>
                    <a:pt x="158496" y="6096"/>
                  </a:lnTo>
                  <a:lnTo>
                    <a:pt x="158496" y="0"/>
                  </a:lnTo>
                  <a:close/>
                </a:path>
                <a:path w="524510" h="946785">
                  <a:moveTo>
                    <a:pt x="202692" y="0"/>
                  </a:moveTo>
                  <a:lnTo>
                    <a:pt x="176784" y="0"/>
                  </a:lnTo>
                  <a:lnTo>
                    <a:pt x="176784" y="6096"/>
                  </a:lnTo>
                  <a:lnTo>
                    <a:pt x="202692" y="6096"/>
                  </a:lnTo>
                  <a:lnTo>
                    <a:pt x="202692" y="0"/>
                  </a:lnTo>
                  <a:close/>
                </a:path>
                <a:path w="524510" h="946785">
                  <a:moveTo>
                    <a:pt x="246888" y="0"/>
                  </a:moveTo>
                  <a:lnTo>
                    <a:pt x="220980" y="0"/>
                  </a:lnTo>
                  <a:lnTo>
                    <a:pt x="220980" y="6096"/>
                  </a:lnTo>
                  <a:lnTo>
                    <a:pt x="246888" y="6096"/>
                  </a:lnTo>
                  <a:lnTo>
                    <a:pt x="246888" y="0"/>
                  </a:lnTo>
                  <a:close/>
                </a:path>
                <a:path w="524510" h="946785">
                  <a:moveTo>
                    <a:pt x="291084" y="0"/>
                  </a:moveTo>
                  <a:lnTo>
                    <a:pt x="266700" y="0"/>
                  </a:lnTo>
                  <a:lnTo>
                    <a:pt x="266700" y="6096"/>
                  </a:lnTo>
                  <a:lnTo>
                    <a:pt x="291084" y="6096"/>
                  </a:lnTo>
                  <a:lnTo>
                    <a:pt x="291084" y="0"/>
                  </a:lnTo>
                  <a:close/>
                </a:path>
                <a:path w="524510" h="946785">
                  <a:moveTo>
                    <a:pt x="292608" y="940308"/>
                  </a:moveTo>
                  <a:lnTo>
                    <a:pt x="266700" y="940308"/>
                  </a:lnTo>
                  <a:lnTo>
                    <a:pt x="266700" y="946404"/>
                  </a:lnTo>
                  <a:lnTo>
                    <a:pt x="292608" y="946404"/>
                  </a:lnTo>
                  <a:lnTo>
                    <a:pt x="292608" y="940308"/>
                  </a:lnTo>
                  <a:close/>
                </a:path>
                <a:path w="524510" h="946785">
                  <a:moveTo>
                    <a:pt x="335280" y="0"/>
                  </a:moveTo>
                  <a:lnTo>
                    <a:pt x="310896" y="0"/>
                  </a:lnTo>
                  <a:lnTo>
                    <a:pt x="310896" y="6096"/>
                  </a:lnTo>
                  <a:lnTo>
                    <a:pt x="335280" y="6096"/>
                  </a:lnTo>
                  <a:lnTo>
                    <a:pt x="335280" y="0"/>
                  </a:lnTo>
                  <a:close/>
                </a:path>
                <a:path w="524510" h="946785">
                  <a:moveTo>
                    <a:pt x="336804" y="940308"/>
                  </a:moveTo>
                  <a:lnTo>
                    <a:pt x="312420" y="940308"/>
                  </a:lnTo>
                  <a:lnTo>
                    <a:pt x="312420" y="946404"/>
                  </a:lnTo>
                  <a:lnTo>
                    <a:pt x="336804" y="946404"/>
                  </a:lnTo>
                  <a:lnTo>
                    <a:pt x="336804" y="940308"/>
                  </a:lnTo>
                  <a:close/>
                </a:path>
                <a:path w="524510" h="946785">
                  <a:moveTo>
                    <a:pt x="381000" y="0"/>
                  </a:moveTo>
                  <a:lnTo>
                    <a:pt x="355092" y="0"/>
                  </a:lnTo>
                  <a:lnTo>
                    <a:pt x="355092" y="6096"/>
                  </a:lnTo>
                  <a:lnTo>
                    <a:pt x="379476" y="6096"/>
                  </a:lnTo>
                  <a:lnTo>
                    <a:pt x="381000" y="0"/>
                  </a:lnTo>
                  <a:close/>
                </a:path>
                <a:path w="524510" h="946785">
                  <a:moveTo>
                    <a:pt x="382524" y="946404"/>
                  </a:moveTo>
                  <a:lnTo>
                    <a:pt x="381000" y="940308"/>
                  </a:lnTo>
                  <a:lnTo>
                    <a:pt x="356616" y="940308"/>
                  </a:lnTo>
                  <a:lnTo>
                    <a:pt x="356616" y="946404"/>
                  </a:lnTo>
                  <a:lnTo>
                    <a:pt x="382524" y="946404"/>
                  </a:lnTo>
                  <a:close/>
                </a:path>
                <a:path w="524510" h="946785">
                  <a:moveTo>
                    <a:pt x="423672" y="12192"/>
                  </a:moveTo>
                  <a:lnTo>
                    <a:pt x="411480" y="6096"/>
                  </a:lnTo>
                  <a:lnTo>
                    <a:pt x="399288" y="3048"/>
                  </a:lnTo>
                  <a:lnTo>
                    <a:pt x="397764" y="9144"/>
                  </a:lnTo>
                  <a:lnTo>
                    <a:pt x="409956" y="12192"/>
                  </a:lnTo>
                  <a:lnTo>
                    <a:pt x="422148" y="16764"/>
                  </a:lnTo>
                  <a:lnTo>
                    <a:pt x="423672" y="12192"/>
                  </a:lnTo>
                  <a:close/>
                </a:path>
                <a:path w="524510" h="946785">
                  <a:moveTo>
                    <a:pt x="425196" y="934212"/>
                  </a:moveTo>
                  <a:lnTo>
                    <a:pt x="423672" y="928116"/>
                  </a:lnTo>
                  <a:lnTo>
                    <a:pt x="409956" y="934212"/>
                  </a:lnTo>
                  <a:lnTo>
                    <a:pt x="399288" y="935736"/>
                  </a:lnTo>
                  <a:lnTo>
                    <a:pt x="400812" y="941832"/>
                  </a:lnTo>
                  <a:lnTo>
                    <a:pt x="411480" y="940308"/>
                  </a:lnTo>
                  <a:lnTo>
                    <a:pt x="425196" y="934212"/>
                  </a:lnTo>
                  <a:close/>
                </a:path>
                <a:path w="524510" h="946785">
                  <a:moveTo>
                    <a:pt x="463296" y="35052"/>
                  </a:moveTo>
                  <a:lnTo>
                    <a:pt x="441960" y="19812"/>
                  </a:lnTo>
                  <a:lnTo>
                    <a:pt x="438912" y="25908"/>
                  </a:lnTo>
                  <a:lnTo>
                    <a:pt x="449580" y="32004"/>
                  </a:lnTo>
                  <a:lnTo>
                    <a:pt x="460248" y="39624"/>
                  </a:lnTo>
                  <a:lnTo>
                    <a:pt x="463296" y="35052"/>
                  </a:lnTo>
                  <a:close/>
                </a:path>
                <a:path w="524510" h="946785">
                  <a:moveTo>
                    <a:pt x="464820" y="911352"/>
                  </a:moveTo>
                  <a:lnTo>
                    <a:pt x="460248" y="906780"/>
                  </a:lnTo>
                  <a:lnTo>
                    <a:pt x="449580" y="914400"/>
                  </a:lnTo>
                  <a:lnTo>
                    <a:pt x="440436" y="920496"/>
                  </a:lnTo>
                  <a:lnTo>
                    <a:pt x="443484" y="926592"/>
                  </a:lnTo>
                  <a:lnTo>
                    <a:pt x="452628" y="920496"/>
                  </a:lnTo>
                  <a:lnTo>
                    <a:pt x="464820" y="911352"/>
                  </a:lnTo>
                  <a:close/>
                </a:path>
                <a:path w="524510" h="946785">
                  <a:moveTo>
                    <a:pt x="493776" y="67056"/>
                  </a:moveTo>
                  <a:lnTo>
                    <a:pt x="487680" y="57912"/>
                  </a:lnTo>
                  <a:lnTo>
                    <a:pt x="478536" y="47244"/>
                  </a:lnTo>
                  <a:lnTo>
                    <a:pt x="473964" y="51816"/>
                  </a:lnTo>
                  <a:lnTo>
                    <a:pt x="483108" y="62484"/>
                  </a:lnTo>
                  <a:lnTo>
                    <a:pt x="489204" y="71628"/>
                  </a:lnTo>
                  <a:lnTo>
                    <a:pt x="493776" y="67056"/>
                  </a:lnTo>
                  <a:close/>
                </a:path>
                <a:path w="524510" h="946785">
                  <a:moveTo>
                    <a:pt x="495300" y="877824"/>
                  </a:moveTo>
                  <a:lnTo>
                    <a:pt x="490728" y="874776"/>
                  </a:lnTo>
                  <a:lnTo>
                    <a:pt x="483108" y="885444"/>
                  </a:lnTo>
                  <a:lnTo>
                    <a:pt x="473964" y="894588"/>
                  </a:lnTo>
                  <a:lnTo>
                    <a:pt x="478536" y="897636"/>
                  </a:lnTo>
                  <a:lnTo>
                    <a:pt x="487680" y="888492"/>
                  </a:lnTo>
                  <a:lnTo>
                    <a:pt x="495300" y="877824"/>
                  </a:lnTo>
                  <a:close/>
                </a:path>
                <a:path w="524510" h="946785">
                  <a:moveTo>
                    <a:pt x="515112" y="838200"/>
                  </a:moveTo>
                  <a:lnTo>
                    <a:pt x="509016" y="835152"/>
                  </a:lnTo>
                  <a:lnTo>
                    <a:pt x="505968" y="847344"/>
                  </a:lnTo>
                  <a:lnTo>
                    <a:pt x="499872" y="859536"/>
                  </a:lnTo>
                  <a:lnTo>
                    <a:pt x="505968" y="861060"/>
                  </a:lnTo>
                  <a:lnTo>
                    <a:pt x="512064" y="848868"/>
                  </a:lnTo>
                  <a:lnTo>
                    <a:pt x="515112" y="838200"/>
                  </a:lnTo>
                  <a:close/>
                </a:path>
                <a:path w="524510" h="946785">
                  <a:moveTo>
                    <a:pt x="515112" y="106680"/>
                  </a:moveTo>
                  <a:lnTo>
                    <a:pt x="512572" y="99060"/>
                  </a:lnTo>
                  <a:lnTo>
                    <a:pt x="512064" y="97536"/>
                  </a:lnTo>
                  <a:lnTo>
                    <a:pt x="504444" y="83820"/>
                  </a:lnTo>
                  <a:lnTo>
                    <a:pt x="498348" y="86868"/>
                  </a:lnTo>
                  <a:lnTo>
                    <a:pt x="505968" y="100584"/>
                  </a:lnTo>
                  <a:lnTo>
                    <a:pt x="505968" y="99060"/>
                  </a:lnTo>
                  <a:lnTo>
                    <a:pt x="509016" y="109728"/>
                  </a:lnTo>
                  <a:lnTo>
                    <a:pt x="515112" y="106680"/>
                  </a:lnTo>
                  <a:close/>
                </a:path>
                <a:path w="524510" h="946785">
                  <a:moveTo>
                    <a:pt x="524256" y="794004"/>
                  </a:moveTo>
                  <a:lnTo>
                    <a:pt x="516636" y="792480"/>
                  </a:lnTo>
                  <a:lnTo>
                    <a:pt x="516636" y="803148"/>
                  </a:lnTo>
                  <a:lnTo>
                    <a:pt x="515112" y="818388"/>
                  </a:lnTo>
                  <a:lnTo>
                    <a:pt x="521208" y="818388"/>
                  </a:lnTo>
                  <a:lnTo>
                    <a:pt x="522732" y="803148"/>
                  </a:lnTo>
                  <a:lnTo>
                    <a:pt x="524256" y="794004"/>
                  </a:lnTo>
                  <a:close/>
                </a:path>
                <a:path w="524510" h="946785">
                  <a:moveTo>
                    <a:pt x="524256" y="748284"/>
                  </a:moveTo>
                  <a:lnTo>
                    <a:pt x="518160" y="748284"/>
                  </a:lnTo>
                  <a:lnTo>
                    <a:pt x="518160" y="774192"/>
                  </a:lnTo>
                  <a:lnTo>
                    <a:pt x="524256" y="774192"/>
                  </a:lnTo>
                  <a:lnTo>
                    <a:pt x="524256" y="748284"/>
                  </a:lnTo>
                  <a:close/>
                </a:path>
                <a:path w="524510" h="946785">
                  <a:moveTo>
                    <a:pt x="524256" y="704088"/>
                  </a:moveTo>
                  <a:lnTo>
                    <a:pt x="518160" y="704088"/>
                  </a:lnTo>
                  <a:lnTo>
                    <a:pt x="518160" y="729996"/>
                  </a:lnTo>
                  <a:lnTo>
                    <a:pt x="524256" y="729996"/>
                  </a:lnTo>
                  <a:lnTo>
                    <a:pt x="524256" y="704088"/>
                  </a:lnTo>
                  <a:close/>
                </a:path>
                <a:path w="524510" h="946785">
                  <a:moveTo>
                    <a:pt x="524256" y="659892"/>
                  </a:moveTo>
                  <a:lnTo>
                    <a:pt x="518160" y="659892"/>
                  </a:lnTo>
                  <a:lnTo>
                    <a:pt x="518160" y="685800"/>
                  </a:lnTo>
                  <a:lnTo>
                    <a:pt x="524256" y="685800"/>
                  </a:lnTo>
                  <a:lnTo>
                    <a:pt x="524256" y="659892"/>
                  </a:lnTo>
                  <a:close/>
                </a:path>
                <a:path w="524510" h="946785">
                  <a:moveTo>
                    <a:pt x="524256" y="615696"/>
                  </a:moveTo>
                  <a:lnTo>
                    <a:pt x="518160" y="615696"/>
                  </a:lnTo>
                  <a:lnTo>
                    <a:pt x="518160" y="641604"/>
                  </a:lnTo>
                  <a:lnTo>
                    <a:pt x="524256" y="641604"/>
                  </a:lnTo>
                  <a:lnTo>
                    <a:pt x="524256" y="615696"/>
                  </a:lnTo>
                  <a:close/>
                </a:path>
                <a:path w="524510" h="946785">
                  <a:moveTo>
                    <a:pt x="524256" y="571500"/>
                  </a:moveTo>
                  <a:lnTo>
                    <a:pt x="518160" y="571500"/>
                  </a:lnTo>
                  <a:lnTo>
                    <a:pt x="518160" y="595884"/>
                  </a:lnTo>
                  <a:lnTo>
                    <a:pt x="524256" y="595884"/>
                  </a:lnTo>
                  <a:lnTo>
                    <a:pt x="524256" y="571500"/>
                  </a:lnTo>
                  <a:close/>
                </a:path>
                <a:path w="524510" h="946785">
                  <a:moveTo>
                    <a:pt x="524256" y="527304"/>
                  </a:moveTo>
                  <a:lnTo>
                    <a:pt x="518160" y="527304"/>
                  </a:lnTo>
                  <a:lnTo>
                    <a:pt x="518160" y="551688"/>
                  </a:lnTo>
                  <a:lnTo>
                    <a:pt x="524256" y="551688"/>
                  </a:lnTo>
                  <a:lnTo>
                    <a:pt x="524256" y="527304"/>
                  </a:lnTo>
                  <a:close/>
                </a:path>
                <a:path w="524510" h="946785">
                  <a:moveTo>
                    <a:pt x="524256" y="481584"/>
                  </a:moveTo>
                  <a:lnTo>
                    <a:pt x="518160" y="481584"/>
                  </a:lnTo>
                  <a:lnTo>
                    <a:pt x="518160" y="507492"/>
                  </a:lnTo>
                  <a:lnTo>
                    <a:pt x="524256" y="507492"/>
                  </a:lnTo>
                  <a:lnTo>
                    <a:pt x="524256" y="481584"/>
                  </a:lnTo>
                  <a:close/>
                </a:path>
                <a:path w="524510" h="946785">
                  <a:moveTo>
                    <a:pt x="524256" y="437388"/>
                  </a:moveTo>
                  <a:lnTo>
                    <a:pt x="518160" y="437388"/>
                  </a:lnTo>
                  <a:lnTo>
                    <a:pt x="518160" y="463296"/>
                  </a:lnTo>
                  <a:lnTo>
                    <a:pt x="524256" y="463296"/>
                  </a:lnTo>
                  <a:lnTo>
                    <a:pt x="524256" y="437388"/>
                  </a:lnTo>
                  <a:close/>
                </a:path>
                <a:path w="524510" h="946785">
                  <a:moveTo>
                    <a:pt x="524256" y="393192"/>
                  </a:moveTo>
                  <a:lnTo>
                    <a:pt x="518160" y="393192"/>
                  </a:lnTo>
                  <a:lnTo>
                    <a:pt x="518160" y="419100"/>
                  </a:lnTo>
                  <a:lnTo>
                    <a:pt x="524256" y="419100"/>
                  </a:lnTo>
                  <a:lnTo>
                    <a:pt x="524256" y="393192"/>
                  </a:lnTo>
                  <a:close/>
                </a:path>
                <a:path w="524510" h="946785">
                  <a:moveTo>
                    <a:pt x="524256" y="348996"/>
                  </a:moveTo>
                  <a:lnTo>
                    <a:pt x="518160" y="348996"/>
                  </a:lnTo>
                  <a:lnTo>
                    <a:pt x="518160" y="374904"/>
                  </a:lnTo>
                  <a:lnTo>
                    <a:pt x="524256" y="374904"/>
                  </a:lnTo>
                  <a:lnTo>
                    <a:pt x="524256" y="348996"/>
                  </a:lnTo>
                  <a:close/>
                </a:path>
                <a:path w="524510" h="946785">
                  <a:moveTo>
                    <a:pt x="524256" y="304800"/>
                  </a:moveTo>
                  <a:lnTo>
                    <a:pt x="518160" y="304800"/>
                  </a:lnTo>
                  <a:lnTo>
                    <a:pt x="518160" y="329184"/>
                  </a:lnTo>
                  <a:lnTo>
                    <a:pt x="524256" y="329184"/>
                  </a:lnTo>
                  <a:lnTo>
                    <a:pt x="524256" y="304800"/>
                  </a:lnTo>
                  <a:close/>
                </a:path>
                <a:path w="524510" h="946785">
                  <a:moveTo>
                    <a:pt x="524256" y="260604"/>
                  </a:moveTo>
                  <a:lnTo>
                    <a:pt x="518160" y="260604"/>
                  </a:lnTo>
                  <a:lnTo>
                    <a:pt x="518160" y="284988"/>
                  </a:lnTo>
                  <a:lnTo>
                    <a:pt x="524256" y="284988"/>
                  </a:lnTo>
                  <a:lnTo>
                    <a:pt x="524256" y="260604"/>
                  </a:lnTo>
                  <a:close/>
                </a:path>
                <a:path w="524510" h="946785">
                  <a:moveTo>
                    <a:pt x="524256" y="214884"/>
                  </a:moveTo>
                  <a:lnTo>
                    <a:pt x="518160" y="214884"/>
                  </a:lnTo>
                  <a:lnTo>
                    <a:pt x="518160" y="240792"/>
                  </a:lnTo>
                  <a:lnTo>
                    <a:pt x="524256" y="240792"/>
                  </a:lnTo>
                  <a:lnTo>
                    <a:pt x="524256" y="214884"/>
                  </a:lnTo>
                  <a:close/>
                </a:path>
                <a:path w="524510" h="946785">
                  <a:moveTo>
                    <a:pt x="524256" y="170688"/>
                  </a:moveTo>
                  <a:lnTo>
                    <a:pt x="518160" y="170688"/>
                  </a:lnTo>
                  <a:lnTo>
                    <a:pt x="518160" y="196596"/>
                  </a:lnTo>
                  <a:lnTo>
                    <a:pt x="524256" y="196596"/>
                  </a:lnTo>
                  <a:lnTo>
                    <a:pt x="524256" y="170688"/>
                  </a:lnTo>
                  <a:close/>
                </a:path>
                <a:path w="524510" h="946785">
                  <a:moveTo>
                    <a:pt x="524256" y="152400"/>
                  </a:moveTo>
                  <a:lnTo>
                    <a:pt x="522732" y="143256"/>
                  </a:lnTo>
                  <a:lnTo>
                    <a:pt x="521208" y="128016"/>
                  </a:lnTo>
                  <a:lnTo>
                    <a:pt x="519684" y="126492"/>
                  </a:lnTo>
                  <a:lnTo>
                    <a:pt x="513588" y="128016"/>
                  </a:lnTo>
                  <a:lnTo>
                    <a:pt x="515112" y="129540"/>
                  </a:lnTo>
                  <a:lnTo>
                    <a:pt x="515112" y="128016"/>
                  </a:lnTo>
                  <a:lnTo>
                    <a:pt x="516636" y="144780"/>
                  </a:lnTo>
                  <a:lnTo>
                    <a:pt x="516636" y="152400"/>
                  </a:lnTo>
                  <a:lnTo>
                    <a:pt x="524256" y="152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71899" y="5637275"/>
              <a:ext cx="515620" cy="0"/>
            </a:xfrm>
            <a:custGeom>
              <a:avLst/>
              <a:gdLst/>
              <a:ahLst/>
              <a:cxnLst/>
              <a:rect l="l" t="t" r="r" b="b"/>
              <a:pathLst>
                <a:path w="515620">
                  <a:moveTo>
                    <a:pt x="0" y="0"/>
                  </a:moveTo>
                  <a:lnTo>
                    <a:pt x="515111" y="0"/>
                  </a:lnTo>
                </a:path>
              </a:pathLst>
            </a:custGeom>
            <a:ln w="609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51619" y="3572255"/>
              <a:ext cx="2773680" cy="2068195"/>
            </a:xfrm>
            <a:custGeom>
              <a:avLst/>
              <a:gdLst/>
              <a:ahLst/>
              <a:cxnLst/>
              <a:rect l="l" t="t" r="r" b="b"/>
              <a:pathLst>
                <a:path w="2773679" h="2068195">
                  <a:moveTo>
                    <a:pt x="7620" y="1924812"/>
                  </a:moveTo>
                  <a:lnTo>
                    <a:pt x="6096" y="1908048"/>
                  </a:lnTo>
                  <a:lnTo>
                    <a:pt x="0" y="1909572"/>
                  </a:lnTo>
                  <a:lnTo>
                    <a:pt x="0" y="1924812"/>
                  </a:lnTo>
                  <a:lnTo>
                    <a:pt x="1524" y="1930908"/>
                  </a:lnTo>
                  <a:lnTo>
                    <a:pt x="7620" y="1929384"/>
                  </a:lnTo>
                  <a:lnTo>
                    <a:pt x="7620" y="1924812"/>
                  </a:lnTo>
                  <a:close/>
                </a:path>
                <a:path w="2773679" h="2068195">
                  <a:moveTo>
                    <a:pt x="19812" y="1972056"/>
                  </a:moveTo>
                  <a:lnTo>
                    <a:pt x="18288" y="1969008"/>
                  </a:lnTo>
                  <a:lnTo>
                    <a:pt x="14173" y="1955292"/>
                  </a:lnTo>
                  <a:lnTo>
                    <a:pt x="13716" y="1953768"/>
                  </a:lnTo>
                  <a:lnTo>
                    <a:pt x="13716" y="1955292"/>
                  </a:lnTo>
                  <a:lnTo>
                    <a:pt x="10668" y="1947672"/>
                  </a:lnTo>
                  <a:lnTo>
                    <a:pt x="4572" y="1949196"/>
                  </a:lnTo>
                  <a:lnTo>
                    <a:pt x="7620" y="1956816"/>
                  </a:lnTo>
                  <a:lnTo>
                    <a:pt x="12192" y="1970532"/>
                  </a:lnTo>
                  <a:lnTo>
                    <a:pt x="13716" y="1973580"/>
                  </a:lnTo>
                  <a:lnTo>
                    <a:pt x="19812" y="1972056"/>
                  </a:lnTo>
                  <a:close/>
                </a:path>
                <a:path w="2773679" h="2068195">
                  <a:moveTo>
                    <a:pt x="42672" y="2008632"/>
                  </a:moveTo>
                  <a:lnTo>
                    <a:pt x="41148" y="2007108"/>
                  </a:lnTo>
                  <a:lnTo>
                    <a:pt x="32004" y="1994916"/>
                  </a:lnTo>
                  <a:lnTo>
                    <a:pt x="28956" y="1988820"/>
                  </a:lnTo>
                  <a:lnTo>
                    <a:pt x="22860" y="1991868"/>
                  </a:lnTo>
                  <a:lnTo>
                    <a:pt x="36576" y="2010156"/>
                  </a:lnTo>
                  <a:lnTo>
                    <a:pt x="38100" y="2013204"/>
                  </a:lnTo>
                  <a:lnTo>
                    <a:pt x="42672" y="2008632"/>
                  </a:lnTo>
                  <a:close/>
                </a:path>
                <a:path w="2773679" h="2068195">
                  <a:moveTo>
                    <a:pt x="74676" y="2036064"/>
                  </a:moveTo>
                  <a:lnTo>
                    <a:pt x="56388" y="2022348"/>
                  </a:lnTo>
                  <a:lnTo>
                    <a:pt x="51816" y="2026920"/>
                  </a:lnTo>
                  <a:lnTo>
                    <a:pt x="57912" y="2031492"/>
                  </a:lnTo>
                  <a:lnTo>
                    <a:pt x="70104" y="2042160"/>
                  </a:lnTo>
                  <a:lnTo>
                    <a:pt x="71628" y="2042160"/>
                  </a:lnTo>
                  <a:lnTo>
                    <a:pt x="74676" y="2037588"/>
                  </a:lnTo>
                  <a:lnTo>
                    <a:pt x="73152" y="2036064"/>
                  </a:lnTo>
                  <a:lnTo>
                    <a:pt x="74676" y="2036064"/>
                  </a:lnTo>
                  <a:close/>
                </a:path>
                <a:path w="2773679" h="2068195">
                  <a:moveTo>
                    <a:pt x="114300" y="2055876"/>
                  </a:moveTo>
                  <a:lnTo>
                    <a:pt x="100584" y="2049780"/>
                  </a:lnTo>
                  <a:lnTo>
                    <a:pt x="91440" y="2046732"/>
                  </a:lnTo>
                  <a:lnTo>
                    <a:pt x="88392" y="2051304"/>
                  </a:lnTo>
                  <a:lnTo>
                    <a:pt x="97536" y="2055876"/>
                  </a:lnTo>
                  <a:lnTo>
                    <a:pt x="112776" y="2061972"/>
                  </a:lnTo>
                  <a:lnTo>
                    <a:pt x="114300" y="2055876"/>
                  </a:lnTo>
                  <a:close/>
                </a:path>
                <a:path w="2773679" h="2068195">
                  <a:moveTo>
                    <a:pt x="156972" y="2061972"/>
                  </a:moveTo>
                  <a:lnTo>
                    <a:pt x="144780" y="2061972"/>
                  </a:lnTo>
                  <a:lnTo>
                    <a:pt x="132588" y="2060448"/>
                  </a:lnTo>
                  <a:lnTo>
                    <a:pt x="131064" y="2066544"/>
                  </a:lnTo>
                  <a:lnTo>
                    <a:pt x="143256" y="2068068"/>
                  </a:lnTo>
                  <a:lnTo>
                    <a:pt x="156972" y="2068068"/>
                  </a:lnTo>
                  <a:lnTo>
                    <a:pt x="156972" y="2061972"/>
                  </a:lnTo>
                  <a:close/>
                </a:path>
                <a:path w="2773679" h="2068195">
                  <a:moveTo>
                    <a:pt x="201168" y="2061972"/>
                  </a:moveTo>
                  <a:lnTo>
                    <a:pt x="176784" y="2061972"/>
                  </a:lnTo>
                  <a:lnTo>
                    <a:pt x="176784" y="2068068"/>
                  </a:lnTo>
                  <a:lnTo>
                    <a:pt x="201168" y="2068068"/>
                  </a:lnTo>
                  <a:lnTo>
                    <a:pt x="201168" y="2061972"/>
                  </a:lnTo>
                  <a:close/>
                </a:path>
                <a:path w="2773679" h="2068195">
                  <a:moveTo>
                    <a:pt x="246888" y="2061972"/>
                  </a:moveTo>
                  <a:lnTo>
                    <a:pt x="220980" y="2061972"/>
                  </a:lnTo>
                  <a:lnTo>
                    <a:pt x="220980" y="2068068"/>
                  </a:lnTo>
                  <a:lnTo>
                    <a:pt x="246888" y="2068068"/>
                  </a:lnTo>
                  <a:lnTo>
                    <a:pt x="246888" y="2061972"/>
                  </a:lnTo>
                  <a:close/>
                </a:path>
                <a:path w="2773679" h="2068195">
                  <a:moveTo>
                    <a:pt x="291084" y="2061972"/>
                  </a:moveTo>
                  <a:lnTo>
                    <a:pt x="265176" y="2061972"/>
                  </a:lnTo>
                  <a:lnTo>
                    <a:pt x="265176" y="2068068"/>
                  </a:lnTo>
                  <a:lnTo>
                    <a:pt x="291084" y="2068068"/>
                  </a:lnTo>
                  <a:lnTo>
                    <a:pt x="291084" y="2061972"/>
                  </a:lnTo>
                  <a:close/>
                </a:path>
                <a:path w="2773679" h="2068195">
                  <a:moveTo>
                    <a:pt x="335280" y="2061972"/>
                  </a:moveTo>
                  <a:lnTo>
                    <a:pt x="309372" y="2061972"/>
                  </a:lnTo>
                  <a:lnTo>
                    <a:pt x="309372" y="2068068"/>
                  </a:lnTo>
                  <a:lnTo>
                    <a:pt x="335280" y="2068068"/>
                  </a:lnTo>
                  <a:lnTo>
                    <a:pt x="335280" y="2061972"/>
                  </a:lnTo>
                  <a:close/>
                </a:path>
                <a:path w="2773679" h="2068195">
                  <a:moveTo>
                    <a:pt x="379476" y="2061972"/>
                  </a:moveTo>
                  <a:lnTo>
                    <a:pt x="353568" y="2061972"/>
                  </a:lnTo>
                  <a:lnTo>
                    <a:pt x="353568" y="2068068"/>
                  </a:lnTo>
                  <a:lnTo>
                    <a:pt x="379476" y="2068068"/>
                  </a:lnTo>
                  <a:lnTo>
                    <a:pt x="379476" y="2061972"/>
                  </a:lnTo>
                  <a:close/>
                </a:path>
                <a:path w="2773679" h="2068195">
                  <a:moveTo>
                    <a:pt x="423672" y="2061972"/>
                  </a:moveTo>
                  <a:lnTo>
                    <a:pt x="399288" y="2061972"/>
                  </a:lnTo>
                  <a:lnTo>
                    <a:pt x="399288" y="2068068"/>
                  </a:lnTo>
                  <a:lnTo>
                    <a:pt x="423672" y="2068068"/>
                  </a:lnTo>
                  <a:lnTo>
                    <a:pt x="423672" y="2061972"/>
                  </a:lnTo>
                  <a:close/>
                </a:path>
                <a:path w="2773679" h="2068195">
                  <a:moveTo>
                    <a:pt x="467868" y="2061972"/>
                  </a:moveTo>
                  <a:lnTo>
                    <a:pt x="443484" y="2061972"/>
                  </a:lnTo>
                  <a:lnTo>
                    <a:pt x="443484" y="2068068"/>
                  </a:lnTo>
                  <a:lnTo>
                    <a:pt x="467868" y="2068068"/>
                  </a:lnTo>
                  <a:lnTo>
                    <a:pt x="467868" y="2061972"/>
                  </a:lnTo>
                  <a:close/>
                </a:path>
                <a:path w="2773679" h="2068195">
                  <a:moveTo>
                    <a:pt x="513588" y="2061972"/>
                  </a:moveTo>
                  <a:lnTo>
                    <a:pt x="487680" y="2061972"/>
                  </a:lnTo>
                  <a:lnTo>
                    <a:pt x="487680" y="2068068"/>
                  </a:lnTo>
                  <a:lnTo>
                    <a:pt x="513588" y="2068068"/>
                  </a:lnTo>
                  <a:lnTo>
                    <a:pt x="513588" y="2061972"/>
                  </a:lnTo>
                  <a:close/>
                </a:path>
                <a:path w="2773679" h="2068195">
                  <a:moveTo>
                    <a:pt x="557784" y="2061972"/>
                  </a:moveTo>
                  <a:lnTo>
                    <a:pt x="531876" y="2061972"/>
                  </a:lnTo>
                  <a:lnTo>
                    <a:pt x="531876" y="2068068"/>
                  </a:lnTo>
                  <a:lnTo>
                    <a:pt x="557784" y="2068068"/>
                  </a:lnTo>
                  <a:lnTo>
                    <a:pt x="557784" y="2061972"/>
                  </a:lnTo>
                  <a:close/>
                </a:path>
                <a:path w="2773679" h="2068195">
                  <a:moveTo>
                    <a:pt x="601980" y="2061972"/>
                  </a:moveTo>
                  <a:lnTo>
                    <a:pt x="576072" y="2061972"/>
                  </a:lnTo>
                  <a:lnTo>
                    <a:pt x="576072" y="2068068"/>
                  </a:lnTo>
                  <a:lnTo>
                    <a:pt x="601980" y="2068068"/>
                  </a:lnTo>
                  <a:lnTo>
                    <a:pt x="601980" y="2061972"/>
                  </a:lnTo>
                  <a:close/>
                </a:path>
                <a:path w="2773679" h="2068195">
                  <a:moveTo>
                    <a:pt x="1370076" y="717804"/>
                  </a:moveTo>
                  <a:lnTo>
                    <a:pt x="1362456" y="717804"/>
                  </a:lnTo>
                  <a:lnTo>
                    <a:pt x="1362456" y="742188"/>
                  </a:lnTo>
                  <a:lnTo>
                    <a:pt x="1370076" y="742188"/>
                  </a:lnTo>
                  <a:lnTo>
                    <a:pt x="1370076" y="717804"/>
                  </a:lnTo>
                  <a:close/>
                </a:path>
                <a:path w="2773679" h="2068195">
                  <a:moveTo>
                    <a:pt x="1370076" y="673608"/>
                  </a:moveTo>
                  <a:lnTo>
                    <a:pt x="1362456" y="673608"/>
                  </a:lnTo>
                  <a:lnTo>
                    <a:pt x="1362456" y="697992"/>
                  </a:lnTo>
                  <a:lnTo>
                    <a:pt x="1370076" y="697992"/>
                  </a:lnTo>
                  <a:lnTo>
                    <a:pt x="1370076" y="673608"/>
                  </a:lnTo>
                  <a:close/>
                </a:path>
                <a:path w="2773679" h="2068195">
                  <a:moveTo>
                    <a:pt x="1370076" y="627888"/>
                  </a:moveTo>
                  <a:lnTo>
                    <a:pt x="1362456" y="627888"/>
                  </a:lnTo>
                  <a:lnTo>
                    <a:pt x="1362456" y="653796"/>
                  </a:lnTo>
                  <a:lnTo>
                    <a:pt x="1370076" y="653796"/>
                  </a:lnTo>
                  <a:lnTo>
                    <a:pt x="1370076" y="627888"/>
                  </a:lnTo>
                  <a:close/>
                </a:path>
                <a:path w="2773679" h="2068195">
                  <a:moveTo>
                    <a:pt x="1370076" y="583692"/>
                  </a:moveTo>
                  <a:lnTo>
                    <a:pt x="1362456" y="583692"/>
                  </a:lnTo>
                  <a:lnTo>
                    <a:pt x="1362456" y="609600"/>
                  </a:lnTo>
                  <a:lnTo>
                    <a:pt x="1370076" y="609600"/>
                  </a:lnTo>
                  <a:lnTo>
                    <a:pt x="1370076" y="583692"/>
                  </a:lnTo>
                  <a:close/>
                </a:path>
                <a:path w="2773679" h="2068195">
                  <a:moveTo>
                    <a:pt x="1370076" y="539496"/>
                  </a:moveTo>
                  <a:lnTo>
                    <a:pt x="1362456" y="539496"/>
                  </a:lnTo>
                  <a:lnTo>
                    <a:pt x="1362456" y="565404"/>
                  </a:lnTo>
                  <a:lnTo>
                    <a:pt x="1370076" y="565404"/>
                  </a:lnTo>
                  <a:lnTo>
                    <a:pt x="1370076" y="539496"/>
                  </a:lnTo>
                  <a:close/>
                </a:path>
                <a:path w="2773679" h="2068195">
                  <a:moveTo>
                    <a:pt x="1370076" y="495300"/>
                  </a:moveTo>
                  <a:lnTo>
                    <a:pt x="1362456" y="495300"/>
                  </a:lnTo>
                  <a:lnTo>
                    <a:pt x="1362456" y="521208"/>
                  </a:lnTo>
                  <a:lnTo>
                    <a:pt x="1370076" y="521208"/>
                  </a:lnTo>
                  <a:lnTo>
                    <a:pt x="1370076" y="495300"/>
                  </a:lnTo>
                  <a:close/>
                </a:path>
                <a:path w="2773679" h="2068195">
                  <a:moveTo>
                    <a:pt x="1370076" y="451104"/>
                  </a:moveTo>
                  <a:lnTo>
                    <a:pt x="1362456" y="451104"/>
                  </a:lnTo>
                  <a:lnTo>
                    <a:pt x="1362456" y="475488"/>
                  </a:lnTo>
                  <a:lnTo>
                    <a:pt x="1370076" y="475488"/>
                  </a:lnTo>
                  <a:lnTo>
                    <a:pt x="1370076" y="451104"/>
                  </a:lnTo>
                  <a:close/>
                </a:path>
                <a:path w="2773679" h="2068195">
                  <a:moveTo>
                    <a:pt x="1370076" y="406908"/>
                  </a:moveTo>
                  <a:lnTo>
                    <a:pt x="1362456" y="406908"/>
                  </a:lnTo>
                  <a:lnTo>
                    <a:pt x="1362456" y="431292"/>
                  </a:lnTo>
                  <a:lnTo>
                    <a:pt x="1370076" y="431292"/>
                  </a:lnTo>
                  <a:lnTo>
                    <a:pt x="1370076" y="406908"/>
                  </a:lnTo>
                  <a:close/>
                </a:path>
                <a:path w="2773679" h="2068195">
                  <a:moveTo>
                    <a:pt x="1370076" y="361188"/>
                  </a:moveTo>
                  <a:lnTo>
                    <a:pt x="1362456" y="361188"/>
                  </a:lnTo>
                  <a:lnTo>
                    <a:pt x="1362456" y="387096"/>
                  </a:lnTo>
                  <a:lnTo>
                    <a:pt x="1370076" y="387096"/>
                  </a:lnTo>
                  <a:lnTo>
                    <a:pt x="1370076" y="361188"/>
                  </a:lnTo>
                  <a:close/>
                </a:path>
                <a:path w="2773679" h="2068195">
                  <a:moveTo>
                    <a:pt x="1370076" y="316992"/>
                  </a:moveTo>
                  <a:lnTo>
                    <a:pt x="1362456" y="316992"/>
                  </a:lnTo>
                  <a:lnTo>
                    <a:pt x="1362456" y="342900"/>
                  </a:lnTo>
                  <a:lnTo>
                    <a:pt x="1370076" y="342900"/>
                  </a:lnTo>
                  <a:lnTo>
                    <a:pt x="1370076" y="316992"/>
                  </a:lnTo>
                  <a:close/>
                </a:path>
                <a:path w="2773679" h="2068195">
                  <a:moveTo>
                    <a:pt x="1370076" y="272796"/>
                  </a:moveTo>
                  <a:lnTo>
                    <a:pt x="1362456" y="272796"/>
                  </a:lnTo>
                  <a:lnTo>
                    <a:pt x="1362456" y="298704"/>
                  </a:lnTo>
                  <a:lnTo>
                    <a:pt x="1370076" y="298704"/>
                  </a:lnTo>
                  <a:lnTo>
                    <a:pt x="1370076" y="272796"/>
                  </a:lnTo>
                  <a:close/>
                </a:path>
                <a:path w="2773679" h="2068195">
                  <a:moveTo>
                    <a:pt x="1370076" y="228600"/>
                  </a:moveTo>
                  <a:lnTo>
                    <a:pt x="1362456" y="228600"/>
                  </a:lnTo>
                  <a:lnTo>
                    <a:pt x="1362456" y="254508"/>
                  </a:lnTo>
                  <a:lnTo>
                    <a:pt x="1370076" y="254508"/>
                  </a:lnTo>
                  <a:lnTo>
                    <a:pt x="1370076" y="228600"/>
                  </a:lnTo>
                  <a:close/>
                </a:path>
                <a:path w="2773679" h="2068195">
                  <a:moveTo>
                    <a:pt x="1370076" y="184404"/>
                  </a:moveTo>
                  <a:lnTo>
                    <a:pt x="1362456" y="184404"/>
                  </a:lnTo>
                  <a:lnTo>
                    <a:pt x="1362456" y="208788"/>
                  </a:lnTo>
                  <a:lnTo>
                    <a:pt x="1370076" y="208788"/>
                  </a:lnTo>
                  <a:lnTo>
                    <a:pt x="1370076" y="184404"/>
                  </a:lnTo>
                  <a:close/>
                </a:path>
                <a:path w="2773679" h="2068195">
                  <a:moveTo>
                    <a:pt x="1371600" y="807720"/>
                  </a:moveTo>
                  <a:lnTo>
                    <a:pt x="1370076" y="803148"/>
                  </a:lnTo>
                  <a:lnTo>
                    <a:pt x="1370076" y="786384"/>
                  </a:lnTo>
                  <a:lnTo>
                    <a:pt x="1370076" y="762000"/>
                  </a:lnTo>
                  <a:lnTo>
                    <a:pt x="1362456" y="762000"/>
                  </a:lnTo>
                  <a:lnTo>
                    <a:pt x="1362456" y="787908"/>
                  </a:lnTo>
                  <a:lnTo>
                    <a:pt x="1363980" y="803148"/>
                  </a:lnTo>
                  <a:lnTo>
                    <a:pt x="1365504" y="809244"/>
                  </a:lnTo>
                  <a:lnTo>
                    <a:pt x="1371600" y="807720"/>
                  </a:lnTo>
                  <a:close/>
                </a:path>
                <a:path w="2773679" h="2068195">
                  <a:moveTo>
                    <a:pt x="1371600" y="140208"/>
                  </a:moveTo>
                  <a:lnTo>
                    <a:pt x="1363980" y="138684"/>
                  </a:lnTo>
                  <a:lnTo>
                    <a:pt x="1363980" y="143256"/>
                  </a:lnTo>
                  <a:lnTo>
                    <a:pt x="1362456" y="160020"/>
                  </a:lnTo>
                  <a:lnTo>
                    <a:pt x="1362456" y="164592"/>
                  </a:lnTo>
                  <a:lnTo>
                    <a:pt x="1370076" y="164592"/>
                  </a:lnTo>
                  <a:lnTo>
                    <a:pt x="1370076" y="144780"/>
                  </a:lnTo>
                  <a:lnTo>
                    <a:pt x="1371600" y="140208"/>
                  </a:lnTo>
                  <a:close/>
                </a:path>
                <a:path w="2773679" h="2068195">
                  <a:moveTo>
                    <a:pt x="1382268" y="99060"/>
                  </a:moveTo>
                  <a:lnTo>
                    <a:pt x="1376172" y="96012"/>
                  </a:lnTo>
                  <a:lnTo>
                    <a:pt x="1376172" y="97536"/>
                  </a:lnTo>
                  <a:lnTo>
                    <a:pt x="1370076" y="112776"/>
                  </a:lnTo>
                  <a:lnTo>
                    <a:pt x="1368552" y="120396"/>
                  </a:lnTo>
                  <a:lnTo>
                    <a:pt x="1374648" y="121920"/>
                  </a:lnTo>
                  <a:lnTo>
                    <a:pt x="1376172" y="114300"/>
                  </a:lnTo>
                  <a:lnTo>
                    <a:pt x="1382268" y="100584"/>
                  </a:lnTo>
                  <a:lnTo>
                    <a:pt x="1382268" y="99060"/>
                  </a:lnTo>
                  <a:close/>
                </a:path>
                <a:path w="2773679" h="2068195">
                  <a:moveTo>
                    <a:pt x="1383792" y="850392"/>
                  </a:moveTo>
                  <a:lnTo>
                    <a:pt x="1382268" y="847344"/>
                  </a:lnTo>
                  <a:lnTo>
                    <a:pt x="1376781" y="833628"/>
                  </a:lnTo>
                  <a:lnTo>
                    <a:pt x="1376172" y="832104"/>
                  </a:lnTo>
                  <a:lnTo>
                    <a:pt x="1376172" y="833628"/>
                  </a:lnTo>
                  <a:lnTo>
                    <a:pt x="1374648" y="826008"/>
                  </a:lnTo>
                  <a:lnTo>
                    <a:pt x="1368552" y="829056"/>
                  </a:lnTo>
                  <a:lnTo>
                    <a:pt x="1370076" y="835152"/>
                  </a:lnTo>
                  <a:lnTo>
                    <a:pt x="1376172" y="848868"/>
                  </a:lnTo>
                  <a:lnTo>
                    <a:pt x="1377696" y="853440"/>
                  </a:lnTo>
                  <a:lnTo>
                    <a:pt x="1383792" y="850392"/>
                  </a:lnTo>
                  <a:close/>
                </a:path>
                <a:path w="2773679" h="2068195">
                  <a:moveTo>
                    <a:pt x="1405128" y="60960"/>
                  </a:moveTo>
                  <a:lnTo>
                    <a:pt x="1400556" y="57912"/>
                  </a:lnTo>
                  <a:lnTo>
                    <a:pt x="1399032" y="57912"/>
                  </a:lnTo>
                  <a:lnTo>
                    <a:pt x="1389888" y="70104"/>
                  </a:lnTo>
                  <a:lnTo>
                    <a:pt x="1385316" y="77724"/>
                  </a:lnTo>
                  <a:lnTo>
                    <a:pt x="1391412" y="82296"/>
                  </a:lnTo>
                  <a:lnTo>
                    <a:pt x="1395984" y="73152"/>
                  </a:lnTo>
                  <a:lnTo>
                    <a:pt x="1395984" y="74676"/>
                  </a:lnTo>
                  <a:lnTo>
                    <a:pt x="1397127" y="73152"/>
                  </a:lnTo>
                  <a:lnTo>
                    <a:pt x="1405128" y="62484"/>
                  </a:lnTo>
                  <a:lnTo>
                    <a:pt x="1405128" y="60960"/>
                  </a:lnTo>
                  <a:close/>
                </a:path>
                <a:path w="2773679" h="2068195">
                  <a:moveTo>
                    <a:pt x="1406652" y="886968"/>
                  </a:moveTo>
                  <a:lnTo>
                    <a:pt x="1405128" y="885444"/>
                  </a:lnTo>
                  <a:lnTo>
                    <a:pt x="1391412" y="867156"/>
                  </a:lnTo>
                  <a:lnTo>
                    <a:pt x="1386840" y="870204"/>
                  </a:lnTo>
                  <a:lnTo>
                    <a:pt x="1389888" y="876300"/>
                  </a:lnTo>
                  <a:lnTo>
                    <a:pt x="1399032" y="888492"/>
                  </a:lnTo>
                  <a:lnTo>
                    <a:pt x="1402080" y="891540"/>
                  </a:lnTo>
                  <a:lnTo>
                    <a:pt x="1406652" y="886968"/>
                  </a:lnTo>
                  <a:close/>
                </a:path>
                <a:path w="2773679" h="2068195">
                  <a:moveTo>
                    <a:pt x="1437132" y="32004"/>
                  </a:moveTo>
                  <a:lnTo>
                    <a:pt x="1434084" y="27432"/>
                  </a:lnTo>
                  <a:lnTo>
                    <a:pt x="1421892" y="36576"/>
                  </a:lnTo>
                  <a:lnTo>
                    <a:pt x="1414272" y="42672"/>
                  </a:lnTo>
                  <a:lnTo>
                    <a:pt x="1418844" y="47244"/>
                  </a:lnTo>
                  <a:lnTo>
                    <a:pt x="1424940" y="41148"/>
                  </a:lnTo>
                  <a:lnTo>
                    <a:pt x="1437132" y="32004"/>
                  </a:lnTo>
                  <a:close/>
                </a:path>
                <a:path w="2773679" h="2068195">
                  <a:moveTo>
                    <a:pt x="1438656" y="915924"/>
                  </a:moveTo>
                  <a:lnTo>
                    <a:pt x="1437132" y="914400"/>
                  </a:lnTo>
                  <a:lnTo>
                    <a:pt x="1418844" y="900684"/>
                  </a:lnTo>
                  <a:lnTo>
                    <a:pt x="1414272" y="905256"/>
                  </a:lnTo>
                  <a:lnTo>
                    <a:pt x="1421892" y="911352"/>
                  </a:lnTo>
                  <a:lnTo>
                    <a:pt x="1434084" y="920496"/>
                  </a:lnTo>
                  <a:lnTo>
                    <a:pt x="1435608" y="920496"/>
                  </a:lnTo>
                  <a:lnTo>
                    <a:pt x="1438656" y="915924"/>
                  </a:lnTo>
                  <a:close/>
                </a:path>
                <a:path w="2773679" h="2068195">
                  <a:moveTo>
                    <a:pt x="1476756" y="13716"/>
                  </a:moveTo>
                  <a:lnTo>
                    <a:pt x="1475232" y="7620"/>
                  </a:lnTo>
                  <a:lnTo>
                    <a:pt x="1461516" y="12192"/>
                  </a:lnTo>
                  <a:lnTo>
                    <a:pt x="1450848" y="16764"/>
                  </a:lnTo>
                  <a:lnTo>
                    <a:pt x="1453896" y="22860"/>
                  </a:lnTo>
                  <a:lnTo>
                    <a:pt x="1463040" y="18288"/>
                  </a:lnTo>
                  <a:lnTo>
                    <a:pt x="1476756" y="13716"/>
                  </a:lnTo>
                  <a:close/>
                </a:path>
                <a:path w="2773679" h="2068195">
                  <a:moveTo>
                    <a:pt x="1478280" y="934212"/>
                  </a:moveTo>
                  <a:lnTo>
                    <a:pt x="1466850" y="929640"/>
                  </a:lnTo>
                  <a:lnTo>
                    <a:pt x="1463040" y="928116"/>
                  </a:lnTo>
                  <a:lnTo>
                    <a:pt x="1463040" y="929640"/>
                  </a:lnTo>
                  <a:lnTo>
                    <a:pt x="1455420" y="925068"/>
                  </a:lnTo>
                  <a:lnTo>
                    <a:pt x="1452372" y="931164"/>
                  </a:lnTo>
                  <a:lnTo>
                    <a:pt x="1461516" y="934212"/>
                  </a:lnTo>
                  <a:lnTo>
                    <a:pt x="1475232" y="940308"/>
                  </a:lnTo>
                  <a:lnTo>
                    <a:pt x="1476756" y="940308"/>
                  </a:lnTo>
                  <a:lnTo>
                    <a:pt x="1478280" y="934212"/>
                  </a:lnTo>
                  <a:close/>
                </a:path>
                <a:path w="2773679" h="2068195">
                  <a:moveTo>
                    <a:pt x="1519428" y="0"/>
                  </a:moveTo>
                  <a:lnTo>
                    <a:pt x="1507236" y="0"/>
                  </a:lnTo>
                  <a:lnTo>
                    <a:pt x="1493520" y="3048"/>
                  </a:lnTo>
                  <a:lnTo>
                    <a:pt x="1495044" y="9144"/>
                  </a:lnTo>
                  <a:lnTo>
                    <a:pt x="1519428" y="6096"/>
                  </a:lnTo>
                  <a:lnTo>
                    <a:pt x="1519428" y="0"/>
                  </a:lnTo>
                  <a:close/>
                </a:path>
                <a:path w="2773679" h="2068195">
                  <a:moveTo>
                    <a:pt x="1520952" y="940308"/>
                  </a:moveTo>
                  <a:lnTo>
                    <a:pt x="1507236" y="940308"/>
                  </a:lnTo>
                  <a:lnTo>
                    <a:pt x="1496568" y="938784"/>
                  </a:lnTo>
                  <a:lnTo>
                    <a:pt x="1495044" y="944880"/>
                  </a:lnTo>
                  <a:lnTo>
                    <a:pt x="1507236" y="946404"/>
                  </a:lnTo>
                  <a:lnTo>
                    <a:pt x="1520952" y="947928"/>
                  </a:lnTo>
                  <a:lnTo>
                    <a:pt x="1520952" y="940308"/>
                  </a:lnTo>
                  <a:close/>
                </a:path>
                <a:path w="2773679" h="2068195">
                  <a:moveTo>
                    <a:pt x="1563624" y="0"/>
                  </a:moveTo>
                  <a:lnTo>
                    <a:pt x="1539240" y="0"/>
                  </a:lnTo>
                  <a:lnTo>
                    <a:pt x="1539240" y="6096"/>
                  </a:lnTo>
                  <a:lnTo>
                    <a:pt x="1563624" y="6096"/>
                  </a:lnTo>
                  <a:lnTo>
                    <a:pt x="1563624" y="0"/>
                  </a:lnTo>
                  <a:close/>
                </a:path>
                <a:path w="2773679" h="2068195">
                  <a:moveTo>
                    <a:pt x="1565148" y="940308"/>
                  </a:moveTo>
                  <a:lnTo>
                    <a:pt x="1539240" y="940308"/>
                  </a:lnTo>
                  <a:lnTo>
                    <a:pt x="1539240" y="947928"/>
                  </a:lnTo>
                  <a:lnTo>
                    <a:pt x="1565148" y="947928"/>
                  </a:lnTo>
                  <a:lnTo>
                    <a:pt x="1565148" y="940308"/>
                  </a:lnTo>
                  <a:close/>
                </a:path>
                <a:path w="2773679" h="2068195">
                  <a:moveTo>
                    <a:pt x="1607820" y="0"/>
                  </a:moveTo>
                  <a:lnTo>
                    <a:pt x="1583436" y="0"/>
                  </a:lnTo>
                  <a:lnTo>
                    <a:pt x="1583436" y="6096"/>
                  </a:lnTo>
                  <a:lnTo>
                    <a:pt x="1607820" y="6096"/>
                  </a:lnTo>
                  <a:lnTo>
                    <a:pt x="1607820" y="0"/>
                  </a:lnTo>
                  <a:close/>
                </a:path>
                <a:path w="2773679" h="2068195">
                  <a:moveTo>
                    <a:pt x="1609344" y="940308"/>
                  </a:moveTo>
                  <a:lnTo>
                    <a:pt x="1584960" y="940308"/>
                  </a:lnTo>
                  <a:lnTo>
                    <a:pt x="1584960" y="947928"/>
                  </a:lnTo>
                  <a:lnTo>
                    <a:pt x="1609344" y="947928"/>
                  </a:lnTo>
                  <a:lnTo>
                    <a:pt x="1609344" y="940308"/>
                  </a:lnTo>
                  <a:close/>
                </a:path>
                <a:path w="2773679" h="2068195">
                  <a:moveTo>
                    <a:pt x="1653540" y="940308"/>
                  </a:moveTo>
                  <a:lnTo>
                    <a:pt x="1629156" y="940308"/>
                  </a:lnTo>
                  <a:lnTo>
                    <a:pt x="1629156" y="947928"/>
                  </a:lnTo>
                  <a:lnTo>
                    <a:pt x="1653540" y="947928"/>
                  </a:lnTo>
                  <a:lnTo>
                    <a:pt x="1653540" y="940308"/>
                  </a:lnTo>
                  <a:close/>
                </a:path>
                <a:path w="2773679" h="2068195">
                  <a:moveTo>
                    <a:pt x="1653540" y="0"/>
                  </a:moveTo>
                  <a:lnTo>
                    <a:pt x="1627632" y="0"/>
                  </a:lnTo>
                  <a:lnTo>
                    <a:pt x="1627632" y="6096"/>
                  </a:lnTo>
                  <a:lnTo>
                    <a:pt x="1653540" y="6096"/>
                  </a:lnTo>
                  <a:lnTo>
                    <a:pt x="1653540" y="0"/>
                  </a:lnTo>
                  <a:close/>
                </a:path>
                <a:path w="2773679" h="2068195">
                  <a:moveTo>
                    <a:pt x="1697736" y="0"/>
                  </a:moveTo>
                  <a:lnTo>
                    <a:pt x="1671828" y="0"/>
                  </a:lnTo>
                  <a:lnTo>
                    <a:pt x="1671828" y="6096"/>
                  </a:lnTo>
                  <a:lnTo>
                    <a:pt x="1697736" y="6096"/>
                  </a:lnTo>
                  <a:lnTo>
                    <a:pt x="1697736" y="0"/>
                  </a:lnTo>
                  <a:close/>
                </a:path>
                <a:path w="2773679" h="2068195">
                  <a:moveTo>
                    <a:pt x="1699260" y="940308"/>
                  </a:moveTo>
                  <a:lnTo>
                    <a:pt x="1673352" y="940308"/>
                  </a:lnTo>
                  <a:lnTo>
                    <a:pt x="1673352" y="947928"/>
                  </a:lnTo>
                  <a:lnTo>
                    <a:pt x="1699260" y="947928"/>
                  </a:lnTo>
                  <a:lnTo>
                    <a:pt x="1699260" y="940308"/>
                  </a:lnTo>
                  <a:close/>
                </a:path>
                <a:path w="2773679" h="2068195">
                  <a:moveTo>
                    <a:pt x="1741932" y="0"/>
                  </a:moveTo>
                  <a:lnTo>
                    <a:pt x="1716024" y="0"/>
                  </a:lnTo>
                  <a:lnTo>
                    <a:pt x="1716024" y="6096"/>
                  </a:lnTo>
                  <a:lnTo>
                    <a:pt x="1741932" y="6096"/>
                  </a:lnTo>
                  <a:lnTo>
                    <a:pt x="1741932" y="0"/>
                  </a:lnTo>
                  <a:close/>
                </a:path>
                <a:path w="2773679" h="2068195">
                  <a:moveTo>
                    <a:pt x="1743456" y="940308"/>
                  </a:moveTo>
                  <a:lnTo>
                    <a:pt x="1717548" y="940308"/>
                  </a:lnTo>
                  <a:lnTo>
                    <a:pt x="1717548" y="947928"/>
                  </a:lnTo>
                  <a:lnTo>
                    <a:pt x="1743456" y="947928"/>
                  </a:lnTo>
                  <a:lnTo>
                    <a:pt x="1743456" y="940308"/>
                  </a:lnTo>
                  <a:close/>
                </a:path>
                <a:path w="2773679" h="2068195">
                  <a:moveTo>
                    <a:pt x="1786128" y="0"/>
                  </a:moveTo>
                  <a:lnTo>
                    <a:pt x="1760220" y="0"/>
                  </a:lnTo>
                  <a:lnTo>
                    <a:pt x="1760220" y="6096"/>
                  </a:lnTo>
                  <a:lnTo>
                    <a:pt x="1786128" y="6096"/>
                  </a:lnTo>
                  <a:lnTo>
                    <a:pt x="1786128" y="0"/>
                  </a:lnTo>
                  <a:close/>
                </a:path>
                <a:path w="2773679" h="2068195">
                  <a:moveTo>
                    <a:pt x="1787652" y="940308"/>
                  </a:moveTo>
                  <a:lnTo>
                    <a:pt x="1761744" y="940308"/>
                  </a:lnTo>
                  <a:lnTo>
                    <a:pt x="1761744" y="947928"/>
                  </a:lnTo>
                  <a:lnTo>
                    <a:pt x="1787652" y="947928"/>
                  </a:lnTo>
                  <a:lnTo>
                    <a:pt x="1787652" y="940308"/>
                  </a:lnTo>
                  <a:close/>
                </a:path>
                <a:path w="2773679" h="2068195">
                  <a:moveTo>
                    <a:pt x="1830324" y="0"/>
                  </a:moveTo>
                  <a:lnTo>
                    <a:pt x="1805940" y="0"/>
                  </a:lnTo>
                  <a:lnTo>
                    <a:pt x="1805940" y="6096"/>
                  </a:lnTo>
                  <a:lnTo>
                    <a:pt x="1830324" y="6096"/>
                  </a:lnTo>
                  <a:lnTo>
                    <a:pt x="1830324" y="0"/>
                  </a:lnTo>
                  <a:close/>
                </a:path>
                <a:path w="2773679" h="2068195">
                  <a:moveTo>
                    <a:pt x="1831848" y="940308"/>
                  </a:moveTo>
                  <a:lnTo>
                    <a:pt x="1805940" y="940308"/>
                  </a:lnTo>
                  <a:lnTo>
                    <a:pt x="1805940" y="947928"/>
                  </a:lnTo>
                  <a:lnTo>
                    <a:pt x="1831848" y="947928"/>
                  </a:lnTo>
                  <a:lnTo>
                    <a:pt x="1831848" y="940308"/>
                  </a:lnTo>
                  <a:close/>
                </a:path>
                <a:path w="2773679" h="2068195">
                  <a:moveTo>
                    <a:pt x="1874520" y="0"/>
                  </a:moveTo>
                  <a:lnTo>
                    <a:pt x="1850136" y="0"/>
                  </a:lnTo>
                  <a:lnTo>
                    <a:pt x="1850136" y="6096"/>
                  </a:lnTo>
                  <a:lnTo>
                    <a:pt x="1874520" y="6096"/>
                  </a:lnTo>
                  <a:lnTo>
                    <a:pt x="1874520" y="0"/>
                  </a:lnTo>
                  <a:close/>
                </a:path>
                <a:path w="2773679" h="2068195">
                  <a:moveTo>
                    <a:pt x="1876044" y="940308"/>
                  </a:moveTo>
                  <a:lnTo>
                    <a:pt x="1851660" y="940308"/>
                  </a:lnTo>
                  <a:lnTo>
                    <a:pt x="1851660" y="947928"/>
                  </a:lnTo>
                  <a:lnTo>
                    <a:pt x="1876044" y="947928"/>
                  </a:lnTo>
                  <a:lnTo>
                    <a:pt x="1876044" y="940308"/>
                  </a:lnTo>
                  <a:close/>
                </a:path>
                <a:path w="2773679" h="2068195">
                  <a:moveTo>
                    <a:pt x="1920240" y="940308"/>
                  </a:moveTo>
                  <a:lnTo>
                    <a:pt x="1895856" y="940308"/>
                  </a:lnTo>
                  <a:lnTo>
                    <a:pt x="1895856" y="947928"/>
                  </a:lnTo>
                  <a:lnTo>
                    <a:pt x="1920240" y="947928"/>
                  </a:lnTo>
                  <a:lnTo>
                    <a:pt x="1920240" y="940308"/>
                  </a:lnTo>
                  <a:close/>
                </a:path>
                <a:path w="2773679" h="2068195">
                  <a:moveTo>
                    <a:pt x="1920240" y="0"/>
                  </a:moveTo>
                  <a:lnTo>
                    <a:pt x="1894332" y="0"/>
                  </a:lnTo>
                  <a:lnTo>
                    <a:pt x="1894332" y="6096"/>
                  </a:lnTo>
                  <a:lnTo>
                    <a:pt x="1920240" y="6096"/>
                  </a:lnTo>
                  <a:lnTo>
                    <a:pt x="1920240" y="0"/>
                  </a:lnTo>
                  <a:close/>
                </a:path>
                <a:path w="2773679" h="2068195">
                  <a:moveTo>
                    <a:pt x="1964436" y="0"/>
                  </a:moveTo>
                  <a:lnTo>
                    <a:pt x="1938528" y="0"/>
                  </a:lnTo>
                  <a:lnTo>
                    <a:pt x="1938528" y="6096"/>
                  </a:lnTo>
                  <a:lnTo>
                    <a:pt x="1964436" y="6096"/>
                  </a:lnTo>
                  <a:lnTo>
                    <a:pt x="1964436" y="0"/>
                  </a:lnTo>
                  <a:close/>
                </a:path>
                <a:path w="2773679" h="2068195">
                  <a:moveTo>
                    <a:pt x="1965960" y="940308"/>
                  </a:moveTo>
                  <a:lnTo>
                    <a:pt x="1940052" y="940308"/>
                  </a:lnTo>
                  <a:lnTo>
                    <a:pt x="1940052" y="947928"/>
                  </a:lnTo>
                  <a:lnTo>
                    <a:pt x="1965960" y="947928"/>
                  </a:lnTo>
                  <a:lnTo>
                    <a:pt x="1965960" y="940308"/>
                  </a:lnTo>
                  <a:close/>
                </a:path>
                <a:path w="2773679" h="2068195">
                  <a:moveTo>
                    <a:pt x="2008632" y="0"/>
                  </a:moveTo>
                  <a:lnTo>
                    <a:pt x="1982724" y="0"/>
                  </a:lnTo>
                  <a:lnTo>
                    <a:pt x="1982724" y="6096"/>
                  </a:lnTo>
                  <a:lnTo>
                    <a:pt x="2008632" y="6096"/>
                  </a:lnTo>
                  <a:lnTo>
                    <a:pt x="2008632" y="0"/>
                  </a:lnTo>
                  <a:close/>
                </a:path>
                <a:path w="2773679" h="2068195">
                  <a:moveTo>
                    <a:pt x="2010156" y="940308"/>
                  </a:moveTo>
                  <a:lnTo>
                    <a:pt x="1984248" y="940308"/>
                  </a:lnTo>
                  <a:lnTo>
                    <a:pt x="1984248" y="947928"/>
                  </a:lnTo>
                  <a:lnTo>
                    <a:pt x="2010156" y="947928"/>
                  </a:lnTo>
                  <a:lnTo>
                    <a:pt x="2010156" y="940308"/>
                  </a:lnTo>
                  <a:close/>
                </a:path>
                <a:path w="2773679" h="2068195">
                  <a:moveTo>
                    <a:pt x="2052828" y="0"/>
                  </a:moveTo>
                  <a:lnTo>
                    <a:pt x="2026920" y="0"/>
                  </a:lnTo>
                  <a:lnTo>
                    <a:pt x="2026920" y="6096"/>
                  </a:lnTo>
                  <a:lnTo>
                    <a:pt x="2052828" y="6096"/>
                  </a:lnTo>
                  <a:lnTo>
                    <a:pt x="2052828" y="0"/>
                  </a:lnTo>
                  <a:close/>
                </a:path>
                <a:path w="2773679" h="2068195">
                  <a:moveTo>
                    <a:pt x="2054352" y="940308"/>
                  </a:moveTo>
                  <a:lnTo>
                    <a:pt x="2028444" y="940308"/>
                  </a:lnTo>
                  <a:lnTo>
                    <a:pt x="2028444" y="947928"/>
                  </a:lnTo>
                  <a:lnTo>
                    <a:pt x="2054352" y="947928"/>
                  </a:lnTo>
                  <a:lnTo>
                    <a:pt x="2054352" y="940308"/>
                  </a:lnTo>
                  <a:close/>
                </a:path>
                <a:path w="2773679" h="2068195">
                  <a:moveTo>
                    <a:pt x="2097024" y="0"/>
                  </a:moveTo>
                  <a:lnTo>
                    <a:pt x="2072640" y="0"/>
                  </a:lnTo>
                  <a:lnTo>
                    <a:pt x="2072640" y="6096"/>
                  </a:lnTo>
                  <a:lnTo>
                    <a:pt x="2097024" y="6096"/>
                  </a:lnTo>
                  <a:lnTo>
                    <a:pt x="2097024" y="0"/>
                  </a:lnTo>
                  <a:close/>
                </a:path>
                <a:path w="2773679" h="2068195">
                  <a:moveTo>
                    <a:pt x="2098548" y="940308"/>
                  </a:moveTo>
                  <a:lnTo>
                    <a:pt x="2072640" y="940308"/>
                  </a:lnTo>
                  <a:lnTo>
                    <a:pt x="2072640" y="947928"/>
                  </a:lnTo>
                  <a:lnTo>
                    <a:pt x="2098548" y="947928"/>
                  </a:lnTo>
                  <a:lnTo>
                    <a:pt x="2098548" y="940308"/>
                  </a:lnTo>
                  <a:close/>
                </a:path>
                <a:path w="2773679" h="2068195">
                  <a:moveTo>
                    <a:pt x="2141220" y="0"/>
                  </a:moveTo>
                  <a:lnTo>
                    <a:pt x="2116836" y="0"/>
                  </a:lnTo>
                  <a:lnTo>
                    <a:pt x="2116836" y="6096"/>
                  </a:lnTo>
                  <a:lnTo>
                    <a:pt x="2141220" y="6096"/>
                  </a:lnTo>
                  <a:lnTo>
                    <a:pt x="2141220" y="0"/>
                  </a:lnTo>
                  <a:close/>
                </a:path>
                <a:path w="2773679" h="2068195">
                  <a:moveTo>
                    <a:pt x="2142744" y="940308"/>
                  </a:moveTo>
                  <a:lnTo>
                    <a:pt x="2118360" y="940308"/>
                  </a:lnTo>
                  <a:lnTo>
                    <a:pt x="2118360" y="947928"/>
                  </a:lnTo>
                  <a:lnTo>
                    <a:pt x="2142744" y="947928"/>
                  </a:lnTo>
                  <a:lnTo>
                    <a:pt x="2142744" y="940308"/>
                  </a:lnTo>
                  <a:close/>
                </a:path>
                <a:path w="2773679" h="2068195">
                  <a:moveTo>
                    <a:pt x="2186940" y="940308"/>
                  </a:moveTo>
                  <a:lnTo>
                    <a:pt x="2162556" y="940308"/>
                  </a:lnTo>
                  <a:lnTo>
                    <a:pt x="2162556" y="947928"/>
                  </a:lnTo>
                  <a:lnTo>
                    <a:pt x="2186940" y="947928"/>
                  </a:lnTo>
                  <a:lnTo>
                    <a:pt x="2186940" y="940308"/>
                  </a:lnTo>
                  <a:close/>
                </a:path>
                <a:path w="2773679" h="2068195">
                  <a:moveTo>
                    <a:pt x="2186940" y="0"/>
                  </a:moveTo>
                  <a:lnTo>
                    <a:pt x="2161032" y="0"/>
                  </a:lnTo>
                  <a:lnTo>
                    <a:pt x="2161032" y="6096"/>
                  </a:lnTo>
                  <a:lnTo>
                    <a:pt x="2186940" y="6096"/>
                  </a:lnTo>
                  <a:lnTo>
                    <a:pt x="2186940" y="0"/>
                  </a:lnTo>
                  <a:close/>
                </a:path>
                <a:path w="2773679" h="2068195">
                  <a:moveTo>
                    <a:pt x="2231136" y="0"/>
                  </a:moveTo>
                  <a:lnTo>
                    <a:pt x="2205228" y="0"/>
                  </a:lnTo>
                  <a:lnTo>
                    <a:pt x="2205228" y="6096"/>
                  </a:lnTo>
                  <a:lnTo>
                    <a:pt x="2231136" y="6096"/>
                  </a:lnTo>
                  <a:lnTo>
                    <a:pt x="2231136" y="0"/>
                  </a:lnTo>
                  <a:close/>
                </a:path>
                <a:path w="2773679" h="2068195">
                  <a:moveTo>
                    <a:pt x="2232660" y="940308"/>
                  </a:moveTo>
                  <a:lnTo>
                    <a:pt x="2206752" y="940308"/>
                  </a:lnTo>
                  <a:lnTo>
                    <a:pt x="2206752" y="947928"/>
                  </a:lnTo>
                  <a:lnTo>
                    <a:pt x="2232660" y="947928"/>
                  </a:lnTo>
                  <a:lnTo>
                    <a:pt x="2232660" y="940308"/>
                  </a:lnTo>
                  <a:close/>
                </a:path>
                <a:path w="2773679" h="2068195">
                  <a:moveTo>
                    <a:pt x="2275332" y="0"/>
                  </a:moveTo>
                  <a:lnTo>
                    <a:pt x="2249424" y="0"/>
                  </a:lnTo>
                  <a:lnTo>
                    <a:pt x="2249424" y="6096"/>
                  </a:lnTo>
                  <a:lnTo>
                    <a:pt x="2275332" y="6096"/>
                  </a:lnTo>
                  <a:lnTo>
                    <a:pt x="2275332" y="0"/>
                  </a:lnTo>
                  <a:close/>
                </a:path>
                <a:path w="2773679" h="2068195">
                  <a:moveTo>
                    <a:pt x="2276856" y="940308"/>
                  </a:moveTo>
                  <a:lnTo>
                    <a:pt x="2250948" y="940308"/>
                  </a:lnTo>
                  <a:lnTo>
                    <a:pt x="2250948" y="947928"/>
                  </a:lnTo>
                  <a:lnTo>
                    <a:pt x="2276856" y="947928"/>
                  </a:lnTo>
                  <a:lnTo>
                    <a:pt x="2276856" y="940308"/>
                  </a:lnTo>
                  <a:close/>
                </a:path>
                <a:path w="2773679" h="2068195">
                  <a:moveTo>
                    <a:pt x="2319528" y="0"/>
                  </a:moveTo>
                  <a:lnTo>
                    <a:pt x="2293620" y="0"/>
                  </a:lnTo>
                  <a:lnTo>
                    <a:pt x="2293620" y="6096"/>
                  </a:lnTo>
                  <a:lnTo>
                    <a:pt x="2319528" y="6096"/>
                  </a:lnTo>
                  <a:lnTo>
                    <a:pt x="2319528" y="0"/>
                  </a:lnTo>
                  <a:close/>
                </a:path>
                <a:path w="2773679" h="2068195">
                  <a:moveTo>
                    <a:pt x="2321052" y="940308"/>
                  </a:moveTo>
                  <a:lnTo>
                    <a:pt x="2295144" y="940308"/>
                  </a:lnTo>
                  <a:lnTo>
                    <a:pt x="2295144" y="947928"/>
                  </a:lnTo>
                  <a:lnTo>
                    <a:pt x="2321052" y="947928"/>
                  </a:lnTo>
                  <a:lnTo>
                    <a:pt x="2321052" y="940308"/>
                  </a:lnTo>
                  <a:close/>
                </a:path>
                <a:path w="2773679" h="2068195">
                  <a:moveTo>
                    <a:pt x="2363724" y="0"/>
                  </a:moveTo>
                  <a:lnTo>
                    <a:pt x="2339340" y="0"/>
                  </a:lnTo>
                  <a:lnTo>
                    <a:pt x="2339340" y="6096"/>
                  </a:lnTo>
                  <a:lnTo>
                    <a:pt x="2363724" y="6096"/>
                  </a:lnTo>
                  <a:lnTo>
                    <a:pt x="2363724" y="0"/>
                  </a:lnTo>
                  <a:close/>
                </a:path>
                <a:path w="2773679" h="2068195">
                  <a:moveTo>
                    <a:pt x="2365248" y="940308"/>
                  </a:moveTo>
                  <a:lnTo>
                    <a:pt x="2339340" y="940308"/>
                  </a:lnTo>
                  <a:lnTo>
                    <a:pt x="2339340" y="947928"/>
                  </a:lnTo>
                  <a:lnTo>
                    <a:pt x="2365248" y="947928"/>
                  </a:lnTo>
                  <a:lnTo>
                    <a:pt x="2365248" y="940308"/>
                  </a:lnTo>
                  <a:close/>
                </a:path>
                <a:path w="2773679" h="2068195">
                  <a:moveTo>
                    <a:pt x="2407920" y="0"/>
                  </a:moveTo>
                  <a:lnTo>
                    <a:pt x="2383536" y="0"/>
                  </a:lnTo>
                  <a:lnTo>
                    <a:pt x="2383536" y="6096"/>
                  </a:lnTo>
                  <a:lnTo>
                    <a:pt x="2407920" y="6096"/>
                  </a:lnTo>
                  <a:lnTo>
                    <a:pt x="2407920" y="0"/>
                  </a:lnTo>
                  <a:close/>
                </a:path>
                <a:path w="2773679" h="2068195">
                  <a:moveTo>
                    <a:pt x="2409444" y="940308"/>
                  </a:moveTo>
                  <a:lnTo>
                    <a:pt x="2385060" y="940308"/>
                  </a:lnTo>
                  <a:lnTo>
                    <a:pt x="2385060" y="947928"/>
                  </a:lnTo>
                  <a:lnTo>
                    <a:pt x="2409444" y="947928"/>
                  </a:lnTo>
                  <a:lnTo>
                    <a:pt x="2409444" y="940308"/>
                  </a:lnTo>
                  <a:close/>
                </a:path>
                <a:path w="2773679" h="2068195">
                  <a:moveTo>
                    <a:pt x="2453640" y="940308"/>
                  </a:moveTo>
                  <a:lnTo>
                    <a:pt x="2429256" y="940308"/>
                  </a:lnTo>
                  <a:lnTo>
                    <a:pt x="2429256" y="947928"/>
                  </a:lnTo>
                  <a:lnTo>
                    <a:pt x="2453640" y="947928"/>
                  </a:lnTo>
                  <a:lnTo>
                    <a:pt x="2453640" y="940308"/>
                  </a:lnTo>
                  <a:close/>
                </a:path>
                <a:path w="2773679" h="2068195">
                  <a:moveTo>
                    <a:pt x="2453640" y="0"/>
                  </a:moveTo>
                  <a:lnTo>
                    <a:pt x="2427732" y="0"/>
                  </a:lnTo>
                  <a:lnTo>
                    <a:pt x="2427732" y="6096"/>
                  </a:lnTo>
                  <a:lnTo>
                    <a:pt x="2453640" y="6096"/>
                  </a:lnTo>
                  <a:lnTo>
                    <a:pt x="2453640" y="0"/>
                  </a:lnTo>
                  <a:close/>
                </a:path>
                <a:path w="2773679" h="2068195">
                  <a:moveTo>
                    <a:pt x="2497836" y="0"/>
                  </a:moveTo>
                  <a:lnTo>
                    <a:pt x="2471928" y="0"/>
                  </a:lnTo>
                  <a:lnTo>
                    <a:pt x="2471928" y="6096"/>
                  </a:lnTo>
                  <a:lnTo>
                    <a:pt x="2497836" y="6096"/>
                  </a:lnTo>
                  <a:lnTo>
                    <a:pt x="2497836" y="0"/>
                  </a:lnTo>
                  <a:close/>
                </a:path>
                <a:path w="2773679" h="2068195">
                  <a:moveTo>
                    <a:pt x="2499360" y="940308"/>
                  </a:moveTo>
                  <a:lnTo>
                    <a:pt x="2473452" y="940308"/>
                  </a:lnTo>
                  <a:lnTo>
                    <a:pt x="2473452" y="947928"/>
                  </a:lnTo>
                  <a:lnTo>
                    <a:pt x="2499360" y="947928"/>
                  </a:lnTo>
                  <a:lnTo>
                    <a:pt x="2499360" y="940308"/>
                  </a:lnTo>
                  <a:close/>
                </a:path>
                <a:path w="2773679" h="2068195">
                  <a:moveTo>
                    <a:pt x="2542032" y="0"/>
                  </a:moveTo>
                  <a:lnTo>
                    <a:pt x="2516124" y="0"/>
                  </a:lnTo>
                  <a:lnTo>
                    <a:pt x="2516124" y="6096"/>
                  </a:lnTo>
                  <a:lnTo>
                    <a:pt x="2542032" y="6096"/>
                  </a:lnTo>
                  <a:lnTo>
                    <a:pt x="2542032" y="0"/>
                  </a:lnTo>
                  <a:close/>
                </a:path>
                <a:path w="2773679" h="2068195">
                  <a:moveTo>
                    <a:pt x="2543556" y="940308"/>
                  </a:moveTo>
                  <a:lnTo>
                    <a:pt x="2517648" y="940308"/>
                  </a:lnTo>
                  <a:lnTo>
                    <a:pt x="2517648" y="947928"/>
                  </a:lnTo>
                  <a:lnTo>
                    <a:pt x="2543556" y="947928"/>
                  </a:lnTo>
                  <a:lnTo>
                    <a:pt x="2543556" y="940308"/>
                  </a:lnTo>
                  <a:close/>
                </a:path>
                <a:path w="2773679" h="2068195">
                  <a:moveTo>
                    <a:pt x="2586228" y="0"/>
                  </a:moveTo>
                  <a:lnTo>
                    <a:pt x="2560320" y="0"/>
                  </a:lnTo>
                  <a:lnTo>
                    <a:pt x="2560320" y="6096"/>
                  </a:lnTo>
                  <a:lnTo>
                    <a:pt x="2586228" y="6096"/>
                  </a:lnTo>
                  <a:lnTo>
                    <a:pt x="2586228" y="0"/>
                  </a:lnTo>
                  <a:close/>
                </a:path>
                <a:path w="2773679" h="2068195">
                  <a:moveTo>
                    <a:pt x="2587752" y="940308"/>
                  </a:moveTo>
                  <a:lnTo>
                    <a:pt x="2561844" y="940308"/>
                  </a:lnTo>
                  <a:lnTo>
                    <a:pt x="2561844" y="947928"/>
                  </a:lnTo>
                  <a:lnTo>
                    <a:pt x="2587752" y="947928"/>
                  </a:lnTo>
                  <a:lnTo>
                    <a:pt x="2587752" y="940308"/>
                  </a:lnTo>
                  <a:close/>
                </a:path>
                <a:path w="2773679" h="2068195">
                  <a:moveTo>
                    <a:pt x="2630424" y="0"/>
                  </a:moveTo>
                  <a:lnTo>
                    <a:pt x="2606040" y="0"/>
                  </a:lnTo>
                  <a:lnTo>
                    <a:pt x="2606040" y="6096"/>
                  </a:lnTo>
                  <a:lnTo>
                    <a:pt x="2613660" y="6096"/>
                  </a:lnTo>
                  <a:lnTo>
                    <a:pt x="2630424" y="7620"/>
                  </a:lnTo>
                  <a:lnTo>
                    <a:pt x="2630424" y="0"/>
                  </a:lnTo>
                  <a:close/>
                </a:path>
                <a:path w="2773679" h="2068195">
                  <a:moveTo>
                    <a:pt x="2631948" y="940308"/>
                  </a:moveTo>
                  <a:lnTo>
                    <a:pt x="2606040" y="940308"/>
                  </a:lnTo>
                  <a:lnTo>
                    <a:pt x="2606040" y="947928"/>
                  </a:lnTo>
                  <a:lnTo>
                    <a:pt x="2613660" y="947928"/>
                  </a:lnTo>
                  <a:lnTo>
                    <a:pt x="2630424" y="946404"/>
                  </a:lnTo>
                  <a:lnTo>
                    <a:pt x="2631948" y="946404"/>
                  </a:lnTo>
                  <a:lnTo>
                    <a:pt x="2631948" y="940308"/>
                  </a:lnTo>
                  <a:close/>
                </a:path>
                <a:path w="2773679" h="2068195">
                  <a:moveTo>
                    <a:pt x="2674620" y="12192"/>
                  </a:moveTo>
                  <a:lnTo>
                    <a:pt x="2662428" y="7620"/>
                  </a:lnTo>
                  <a:lnTo>
                    <a:pt x="2650236" y="4572"/>
                  </a:lnTo>
                  <a:lnTo>
                    <a:pt x="2648712" y="10668"/>
                  </a:lnTo>
                  <a:lnTo>
                    <a:pt x="2659380" y="13716"/>
                  </a:lnTo>
                  <a:lnTo>
                    <a:pt x="2673096" y="18288"/>
                  </a:lnTo>
                  <a:lnTo>
                    <a:pt x="2674620" y="12192"/>
                  </a:lnTo>
                  <a:close/>
                </a:path>
                <a:path w="2773679" h="2068195">
                  <a:moveTo>
                    <a:pt x="2676144" y="934212"/>
                  </a:moveTo>
                  <a:lnTo>
                    <a:pt x="2674620" y="929640"/>
                  </a:lnTo>
                  <a:lnTo>
                    <a:pt x="2659380" y="934212"/>
                  </a:lnTo>
                  <a:lnTo>
                    <a:pt x="2650236" y="937260"/>
                  </a:lnTo>
                  <a:lnTo>
                    <a:pt x="2651760" y="943356"/>
                  </a:lnTo>
                  <a:lnTo>
                    <a:pt x="2662428" y="940308"/>
                  </a:lnTo>
                  <a:lnTo>
                    <a:pt x="2676144" y="934212"/>
                  </a:lnTo>
                  <a:close/>
                </a:path>
                <a:path w="2773679" h="2068195">
                  <a:moveTo>
                    <a:pt x="2714244" y="911352"/>
                  </a:moveTo>
                  <a:lnTo>
                    <a:pt x="2711196" y="906780"/>
                  </a:lnTo>
                  <a:lnTo>
                    <a:pt x="2700528" y="914400"/>
                  </a:lnTo>
                  <a:lnTo>
                    <a:pt x="2689860" y="920496"/>
                  </a:lnTo>
                  <a:lnTo>
                    <a:pt x="2692908" y="926592"/>
                  </a:lnTo>
                  <a:lnTo>
                    <a:pt x="2703576" y="920496"/>
                  </a:lnTo>
                  <a:lnTo>
                    <a:pt x="2714244" y="911352"/>
                  </a:lnTo>
                  <a:close/>
                </a:path>
                <a:path w="2773679" h="2068195">
                  <a:moveTo>
                    <a:pt x="2714244" y="35052"/>
                  </a:moveTo>
                  <a:lnTo>
                    <a:pt x="2692908" y="19812"/>
                  </a:lnTo>
                  <a:lnTo>
                    <a:pt x="2689860" y="25908"/>
                  </a:lnTo>
                  <a:lnTo>
                    <a:pt x="2700528" y="32004"/>
                  </a:lnTo>
                  <a:lnTo>
                    <a:pt x="2709672" y="39624"/>
                  </a:lnTo>
                  <a:lnTo>
                    <a:pt x="2714244" y="35052"/>
                  </a:lnTo>
                  <a:close/>
                </a:path>
                <a:path w="2773679" h="2068195">
                  <a:moveTo>
                    <a:pt x="2744724" y="67056"/>
                  </a:moveTo>
                  <a:lnTo>
                    <a:pt x="2737104" y="57912"/>
                  </a:lnTo>
                  <a:lnTo>
                    <a:pt x="2727960" y="47244"/>
                  </a:lnTo>
                  <a:lnTo>
                    <a:pt x="2723388" y="51816"/>
                  </a:lnTo>
                  <a:lnTo>
                    <a:pt x="2732532" y="62484"/>
                  </a:lnTo>
                  <a:lnTo>
                    <a:pt x="2740152" y="71628"/>
                  </a:lnTo>
                  <a:lnTo>
                    <a:pt x="2744724" y="67056"/>
                  </a:lnTo>
                  <a:close/>
                </a:path>
                <a:path w="2773679" h="2068195">
                  <a:moveTo>
                    <a:pt x="2746248" y="879348"/>
                  </a:moveTo>
                  <a:lnTo>
                    <a:pt x="2740152" y="874776"/>
                  </a:lnTo>
                  <a:lnTo>
                    <a:pt x="2732532" y="885444"/>
                  </a:lnTo>
                  <a:lnTo>
                    <a:pt x="2724912" y="894588"/>
                  </a:lnTo>
                  <a:lnTo>
                    <a:pt x="2729484" y="899160"/>
                  </a:lnTo>
                  <a:lnTo>
                    <a:pt x="2737104" y="888492"/>
                  </a:lnTo>
                  <a:lnTo>
                    <a:pt x="2746248" y="879348"/>
                  </a:lnTo>
                  <a:close/>
                </a:path>
                <a:path w="2773679" h="2068195">
                  <a:moveTo>
                    <a:pt x="2766060" y="838200"/>
                  </a:moveTo>
                  <a:lnTo>
                    <a:pt x="2759964" y="836676"/>
                  </a:lnTo>
                  <a:lnTo>
                    <a:pt x="2755392" y="847344"/>
                  </a:lnTo>
                  <a:lnTo>
                    <a:pt x="2750820" y="859536"/>
                  </a:lnTo>
                  <a:lnTo>
                    <a:pt x="2755392" y="861060"/>
                  </a:lnTo>
                  <a:lnTo>
                    <a:pt x="2761488" y="848868"/>
                  </a:lnTo>
                  <a:lnTo>
                    <a:pt x="2766060" y="838200"/>
                  </a:lnTo>
                  <a:close/>
                </a:path>
                <a:path w="2773679" h="2068195">
                  <a:moveTo>
                    <a:pt x="2766060" y="108204"/>
                  </a:moveTo>
                  <a:lnTo>
                    <a:pt x="2761488" y="97536"/>
                  </a:lnTo>
                  <a:lnTo>
                    <a:pt x="2755392" y="83820"/>
                  </a:lnTo>
                  <a:lnTo>
                    <a:pt x="2749296" y="86868"/>
                  </a:lnTo>
                  <a:lnTo>
                    <a:pt x="2755392" y="100584"/>
                  </a:lnTo>
                  <a:lnTo>
                    <a:pt x="2759964" y="109728"/>
                  </a:lnTo>
                  <a:lnTo>
                    <a:pt x="2766060" y="108204"/>
                  </a:lnTo>
                  <a:close/>
                </a:path>
                <a:path w="2773679" h="2068195">
                  <a:moveTo>
                    <a:pt x="2773680" y="794004"/>
                  </a:moveTo>
                  <a:lnTo>
                    <a:pt x="2767584" y="794004"/>
                  </a:lnTo>
                  <a:lnTo>
                    <a:pt x="2767584" y="803148"/>
                  </a:lnTo>
                  <a:lnTo>
                    <a:pt x="2764536" y="818388"/>
                  </a:lnTo>
                  <a:lnTo>
                    <a:pt x="2770632" y="819912"/>
                  </a:lnTo>
                  <a:lnTo>
                    <a:pt x="2773680" y="803148"/>
                  </a:lnTo>
                  <a:lnTo>
                    <a:pt x="2773680" y="794004"/>
                  </a:lnTo>
                  <a:close/>
                </a:path>
                <a:path w="2773679" h="2068195">
                  <a:moveTo>
                    <a:pt x="2773680" y="749808"/>
                  </a:moveTo>
                  <a:lnTo>
                    <a:pt x="2767584" y="749808"/>
                  </a:lnTo>
                  <a:lnTo>
                    <a:pt x="2767584" y="774192"/>
                  </a:lnTo>
                  <a:lnTo>
                    <a:pt x="2773680" y="774192"/>
                  </a:lnTo>
                  <a:lnTo>
                    <a:pt x="2773680" y="749808"/>
                  </a:lnTo>
                  <a:close/>
                </a:path>
                <a:path w="2773679" h="2068195">
                  <a:moveTo>
                    <a:pt x="2773680" y="704088"/>
                  </a:moveTo>
                  <a:lnTo>
                    <a:pt x="2767584" y="704088"/>
                  </a:lnTo>
                  <a:lnTo>
                    <a:pt x="2767584" y="729996"/>
                  </a:lnTo>
                  <a:lnTo>
                    <a:pt x="2773680" y="729996"/>
                  </a:lnTo>
                  <a:lnTo>
                    <a:pt x="2773680" y="704088"/>
                  </a:lnTo>
                  <a:close/>
                </a:path>
                <a:path w="2773679" h="2068195">
                  <a:moveTo>
                    <a:pt x="2773680" y="659892"/>
                  </a:moveTo>
                  <a:lnTo>
                    <a:pt x="2767584" y="659892"/>
                  </a:lnTo>
                  <a:lnTo>
                    <a:pt x="2767584" y="685800"/>
                  </a:lnTo>
                  <a:lnTo>
                    <a:pt x="2773680" y="685800"/>
                  </a:lnTo>
                  <a:lnTo>
                    <a:pt x="2773680" y="659892"/>
                  </a:lnTo>
                  <a:close/>
                </a:path>
                <a:path w="2773679" h="2068195">
                  <a:moveTo>
                    <a:pt x="2773680" y="615696"/>
                  </a:moveTo>
                  <a:lnTo>
                    <a:pt x="2767584" y="615696"/>
                  </a:lnTo>
                  <a:lnTo>
                    <a:pt x="2767584" y="641604"/>
                  </a:lnTo>
                  <a:lnTo>
                    <a:pt x="2773680" y="641604"/>
                  </a:lnTo>
                  <a:lnTo>
                    <a:pt x="2773680" y="615696"/>
                  </a:lnTo>
                  <a:close/>
                </a:path>
                <a:path w="2773679" h="2068195">
                  <a:moveTo>
                    <a:pt x="2773680" y="571500"/>
                  </a:moveTo>
                  <a:lnTo>
                    <a:pt x="2767584" y="571500"/>
                  </a:lnTo>
                  <a:lnTo>
                    <a:pt x="2767584" y="597408"/>
                  </a:lnTo>
                  <a:lnTo>
                    <a:pt x="2773680" y="597408"/>
                  </a:lnTo>
                  <a:lnTo>
                    <a:pt x="2773680" y="571500"/>
                  </a:lnTo>
                  <a:close/>
                </a:path>
                <a:path w="2773679" h="2068195">
                  <a:moveTo>
                    <a:pt x="2773680" y="527304"/>
                  </a:moveTo>
                  <a:lnTo>
                    <a:pt x="2767584" y="527304"/>
                  </a:lnTo>
                  <a:lnTo>
                    <a:pt x="2767584" y="551688"/>
                  </a:lnTo>
                  <a:lnTo>
                    <a:pt x="2773680" y="551688"/>
                  </a:lnTo>
                  <a:lnTo>
                    <a:pt x="2773680" y="527304"/>
                  </a:lnTo>
                  <a:close/>
                </a:path>
                <a:path w="2773679" h="2068195">
                  <a:moveTo>
                    <a:pt x="2773680" y="483108"/>
                  </a:moveTo>
                  <a:lnTo>
                    <a:pt x="2767584" y="483108"/>
                  </a:lnTo>
                  <a:lnTo>
                    <a:pt x="2767584" y="507492"/>
                  </a:lnTo>
                  <a:lnTo>
                    <a:pt x="2773680" y="507492"/>
                  </a:lnTo>
                  <a:lnTo>
                    <a:pt x="2773680" y="483108"/>
                  </a:lnTo>
                  <a:close/>
                </a:path>
                <a:path w="2773679" h="2068195">
                  <a:moveTo>
                    <a:pt x="2773680" y="437388"/>
                  </a:moveTo>
                  <a:lnTo>
                    <a:pt x="2767584" y="437388"/>
                  </a:lnTo>
                  <a:lnTo>
                    <a:pt x="2767584" y="463296"/>
                  </a:lnTo>
                  <a:lnTo>
                    <a:pt x="2773680" y="463296"/>
                  </a:lnTo>
                  <a:lnTo>
                    <a:pt x="2773680" y="437388"/>
                  </a:lnTo>
                  <a:close/>
                </a:path>
                <a:path w="2773679" h="2068195">
                  <a:moveTo>
                    <a:pt x="2773680" y="393192"/>
                  </a:moveTo>
                  <a:lnTo>
                    <a:pt x="2767584" y="393192"/>
                  </a:lnTo>
                  <a:lnTo>
                    <a:pt x="2767584" y="419100"/>
                  </a:lnTo>
                  <a:lnTo>
                    <a:pt x="2773680" y="419100"/>
                  </a:lnTo>
                  <a:lnTo>
                    <a:pt x="2773680" y="393192"/>
                  </a:lnTo>
                  <a:close/>
                </a:path>
                <a:path w="2773679" h="2068195">
                  <a:moveTo>
                    <a:pt x="2773680" y="348996"/>
                  </a:moveTo>
                  <a:lnTo>
                    <a:pt x="2767584" y="348996"/>
                  </a:lnTo>
                  <a:lnTo>
                    <a:pt x="2767584" y="374904"/>
                  </a:lnTo>
                  <a:lnTo>
                    <a:pt x="2773680" y="374904"/>
                  </a:lnTo>
                  <a:lnTo>
                    <a:pt x="2773680" y="348996"/>
                  </a:lnTo>
                  <a:close/>
                </a:path>
                <a:path w="2773679" h="2068195">
                  <a:moveTo>
                    <a:pt x="2773680" y="304800"/>
                  </a:moveTo>
                  <a:lnTo>
                    <a:pt x="2767584" y="304800"/>
                  </a:lnTo>
                  <a:lnTo>
                    <a:pt x="2767584" y="330708"/>
                  </a:lnTo>
                  <a:lnTo>
                    <a:pt x="2773680" y="330708"/>
                  </a:lnTo>
                  <a:lnTo>
                    <a:pt x="2773680" y="304800"/>
                  </a:lnTo>
                  <a:close/>
                </a:path>
                <a:path w="2773679" h="2068195">
                  <a:moveTo>
                    <a:pt x="2773680" y="260604"/>
                  </a:moveTo>
                  <a:lnTo>
                    <a:pt x="2767584" y="260604"/>
                  </a:lnTo>
                  <a:lnTo>
                    <a:pt x="2767584" y="284988"/>
                  </a:lnTo>
                  <a:lnTo>
                    <a:pt x="2773680" y="284988"/>
                  </a:lnTo>
                  <a:lnTo>
                    <a:pt x="2773680" y="260604"/>
                  </a:lnTo>
                  <a:close/>
                </a:path>
                <a:path w="2773679" h="2068195">
                  <a:moveTo>
                    <a:pt x="2773680" y="216408"/>
                  </a:moveTo>
                  <a:lnTo>
                    <a:pt x="2767584" y="216408"/>
                  </a:lnTo>
                  <a:lnTo>
                    <a:pt x="2767584" y="240792"/>
                  </a:lnTo>
                  <a:lnTo>
                    <a:pt x="2773680" y="240792"/>
                  </a:lnTo>
                  <a:lnTo>
                    <a:pt x="2773680" y="216408"/>
                  </a:lnTo>
                  <a:close/>
                </a:path>
                <a:path w="2773679" h="2068195">
                  <a:moveTo>
                    <a:pt x="2773680" y="170688"/>
                  </a:moveTo>
                  <a:lnTo>
                    <a:pt x="2767584" y="170688"/>
                  </a:lnTo>
                  <a:lnTo>
                    <a:pt x="2767584" y="196596"/>
                  </a:lnTo>
                  <a:lnTo>
                    <a:pt x="2773680" y="196596"/>
                  </a:lnTo>
                  <a:lnTo>
                    <a:pt x="2773680" y="170688"/>
                  </a:lnTo>
                  <a:close/>
                </a:path>
                <a:path w="2773679" h="2068195">
                  <a:moveTo>
                    <a:pt x="2773680" y="143256"/>
                  </a:moveTo>
                  <a:lnTo>
                    <a:pt x="2770632" y="128016"/>
                  </a:lnTo>
                  <a:lnTo>
                    <a:pt x="2770632" y="126492"/>
                  </a:lnTo>
                  <a:lnTo>
                    <a:pt x="2764536" y="128016"/>
                  </a:lnTo>
                  <a:lnTo>
                    <a:pt x="2767584" y="144780"/>
                  </a:lnTo>
                  <a:lnTo>
                    <a:pt x="2767584" y="152400"/>
                  </a:lnTo>
                  <a:lnTo>
                    <a:pt x="2773680" y="152400"/>
                  </a:lnTo>
                  <a:lnTo>
                    <a:pt x="2773680" y="1432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661672" y="5001407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ed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69684" y="3879991"/>
            <a:ext cx="700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pub</a:t>
            </a:r>
            <a:r>
              <a:rPr sz="1800" spc="-5" dirty="0">
                <a:latin typeface="Calibri"/>
                <a:cs typeface="Calibri"/>
              </a:rPr>
              <a:t>li</a:t>
            </a:r>
            <a:r>
              <a:rPr sz="1800" dirty="0">
                <a:latin typeface="Calibri"/>
                <a:cs typeface="Calibri"/>
              </a:rPr>
              <a:t>sh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845936" y="4692269"/>
            <a:ext cx="1410335" cy="948690"/>
            <a:chOff x="5845936" y="4692269"/>
            <a:chExt cx="1410335" cy="948690"/>
          </a:xfrm>
        </p:grpSpPr>
        <p:sp>
          <p:nvSpPr>
            <p:cNvPr id="18" name="object 18"/>
            <p:cNvSpPr/>
            <p:nvPr/>
          </p:nvSpPr>
          <p:spPr>
            <a:xfrm>
              <a:off x="5849111" y="4965192"/>
              <a:ext cx="0" cy="515620"/>
            </a:xfrm>
            <a:custGeom>
              <a:avLst/>
              <a:gdLst/>
              <a:ahLst/>
              <a:cxnLst/>
              <a:rect l="l" t="t" r="r" b="b"/>
              <a:pathLst>
                <a:path h="515620">
                  <a:moveTo>
                    <a:pt x="0" y="0"/>
                  </a:moveTo>
                  <a:lnTo>
                    <a:pt x="0" y="515111"/>
                  </a:lnTo>
                </a:path>
              </a:pathLst>
            </a:custGeom>
            <a:ln w="609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46063" y="4692396"/>
              <a:ext cx="334010" cy="254635"/>
            </a:xfrm>
            <a:custGeom>
              <a:avLst/>
              <a:gdLst/>
              <a:ahLst/>
              <a:cxnLst/>
              <a:rect l="l" t="t" r="r" b="b"/>
              <a:pathLst>
                <a:path w="334010" h="254635">
                  <a:moveTo>
                    <a:pt x="6095" y="228599"/>
                  </a:moveTo>
                  <a:lnTo>
                    <a:pt x="0" y="228599"/>
                  </a:lnTo>
                  <a:lnTo>
                    <a:pt x="0" y="254507"/>
                  </a:lnTo>
                  <a:lnTo>
                    <a:pt x="6095" y="254507"/>
                  </a:lnTo>
                  <a:lnTo>
                    <a:pt x="6095" y="228599"/>
                  </a:lnTo>
                  <a:close/>
                </a:path>
                <a:path w="334010" h="254635">
                  <a:moveTo>
                    <a:pt x="6095" y="184403"/>
                  </a:moveTo>
                  <a:lnTo>
                    <a:pt x="0" y="184403"/>
                  </a:lnTo>
                  <a:lnTo>
                    <a:pt x="0" y="210311"/>
                  </a:lnTo>
                  <a:lnTo>
                    <a:pt x="6095" y="210311"/>
                  </a:lnTo>
                  <a:lnTo>
                    <a:pt x="6095" y="184403"/>
                  </a:lnTo>
                  <a:close/>
                </a:path>
                <a:path w="334010" h="254635">
                  <a:moveTo>
                    <a:pt x="1524" y="138683"/>
                  </a:moveTo>
                  <a:lnTo>
                    <a:pt x="0" y="143255"/>
                  </a:lnTo>
                  <a:lnTo>
                    <a:pt x="0" y="164591"/>
                  </a:lnTo>
                  <a:lnTo>
                    <a:pt x="6095" y="164591"/>
                  </a:lnTo>
                  <a:lnTo>
                    <a:pt x="6095" y="144779"/>
                  </a:lnTo>
                  <a:lnTo>
                    <a:pt x="7619" y="140207"/>
                  </a:lnTo>
                  <a:lnTo>
                    <a:pt x="1524" y="138683"/>
                  </a:lnTo>
                  <a:close/>
                </a:path>
                <a:path w="334010" h="254635">
                  <a:moveTo>
                    <a:pt x="12191" y="96012"/>
                  </a:moveTo>
                  <a:lnTo>
                    <a:pt x="12191" y="97536"/>
                  </a:lnTo>
                  <a:lnTo>
                    <a:pt x="6095" y="112776"/>
                  </a:lnTo>
                  <a:lnTo>
                    <a:pt x="4571" y="120396"/>
                  </a:lnTo>
                  <a:lnTo>
                    <a:pt x="10667" y="121920"/>
                  </a:lnTo>
                  <a:lnTo>
                    <a:pt x="12191" y="114300"/>
                  </a:lnTo>
                  <a:lnTo>
                    <a:pt x="18287" y="100584"/>
                  </a:lnTo>
                  <a:lnTo>
                    <a:pt x="18287" y="99060"/>
                  </a:lnTo>
                  <a:lnTo>
                    <a:pt x="12191" y="96012"/>
                  </a:lnTo>
                  <a:close/>
                </a:path>
                <a:path w="334010" h="254635">
                  <a:moveTo>
                    <a:pt x="36575" y="57912"/>
                  </a:moveTo>
                  <a:lnTo>
                    <a:pt x="25907" y="70104"/>
                  </a:lnTo>
                  <a:lnTo>
                    <a:pt x="21336" y="79248"/>
                  </a:lnTo>
                  <a:lnTo>
                    <a:pt x="27431" y="82296"/>
                  </a:lnTo>
                  <a:lnTo>
                    <a:pt x="32003" y="74676"/>
                  </a:lnTo>
                  <a:lnTo>
                    <a:pt x="41148" y="62484"/>
                  </a:lnTo>
                  <a:lnTo>
                    <a:pt x="41148" y="60960"/>
                  </a:lnTo>
                  <a:lnTo>
                    <a:pt x="36575" y="57912"/>
                  </a:lnTo>
                  <a:close/>
                </a:path>
                <a:path w="334010" h="254635">
                  <a:moveTo>
                    <a:pt x="70103" y="27432"/>
                  </a:moveTo>
                  <a:lnTo>
                    <a:pt x="57912" y="36576"/>
                  </a:lnTo>
                  <a:lnTo>
                    <a:pt x="50291" y="44196"/>
                  </a:lnTo>
                  <a:lnTo>
                    <a:pt x="54863" y="48768"/>
                  </a:lnTo>
                  <a:lnTo>
                    <a:pt x="62483" y="41148"/>
                  </a:lnTo>
                  <a:lnTo>
                    <a:pt x="60959" y="41148"/>
                  </a:lnTo>
                  <a:lnTo>
                    <a:pt x="73151" y="32004"/>
                  </a:lnTo>
                  <a:lnTo>
                    <a:pt x="70103" y="27432"/>
                  </a:lnTo>
                  <a:close/>
                </a:path>
                <a:path w="334010" h="254635">
                  <a:moveTo>
                    <a:pt x="111251" y="7620"/>
                  </a:moveTo>
                  <a:lnTo>
                    <a:pt x="97536" y="12192"/>
                  </a:lnTo>
                  <a:lnTo>
                    <a:pt x="86867" y="16764"/>
                  </a:lnTo>
                  <a:lnTo>
                    <a:pt x="89915" y="22860"/>
                  </a:lnTo>
                  <a:lnTo>
                    <a:pt x="99059" y="18287"/>
                  </a:lnTo>
                  <a:lnTo>
                    <a:pt x="112775" y="13716"/>
                  </a:lnTo>
                  <a:lnTo>
                    <a:pt x="111251" y="7620"/>
                  </a:lnTo>
                  <a:close/>
                </a:path>
                <a:path w="334010" h="254635">
                  <a:moveTo>
                    <a:pt x="155447" y="0"/>
                  </a:moveTo>
                  <a:lnTo>
                    <a:pt x="143255" y="1524"/>
                  </a:lnTo>
                  <a:lnTo>
                    <a:pt x="129539" y="3048"/>
                  </a:lnTo>
                  <a:lnTo>
                    <a:pt x="131063" y="9143"/>
                  </a:lnTo>
                  <a:lnTo>
                    <a:pt x="155447" y="6096"/>
                  </a:lnTo>
                  <a:lnTo>
                    <a:pt x="155447" y="0"/>
                  </a:lnTo>
                  <a:close/>
                </a:path>
                <a:path w="334010" h="254635">
                  <a:moveTo>
                    <a:pt x="199643" y="0"/>
                  </a:moveTo>
                  <a:lnTo>
                    <a:pt x="175259" y="0"/>
                  </a:lnTo>
                  <a:lnTo>
                    <a:pt x="175259" y="6096"/>
                  </a:lnTo>
                  <a:lnTo>
                    <a:pt x="199643" y="6096"/>
                  </a:lnTo>
                  <a:lnTo>
                    <a:pt x="199643" y="0"/>
                  </a:lnTo>
                  <a:close/>
                </a:path>
                <a:path w="334010" h="254635">
                  <a:moveTo>
                    <a:pt x="243839" y="0"/>
                  </a:moveTo>
                  <a:lnTo>
                    <a:pt x="219455" y="0"/>
                  </a:lnTo>
                  <a:lnTo>
                    <a:pt x="219455" y="6096"/>
                  </a:lnTo>
                  <a:lnTo>
                    <a:pt x="243839" y="6096"/>
                  </a:lnTo>
                  <a:lnTo>
                    <a:pt x="243839" y="0"/>
                  </a:lnTo>
                  <a:close/>
                </a:path>
                <a:path w="334010" h="254635">
                  <a:moveTo>
                    <a:pt x="289559" y="0"/>
                  </a:moveTo>
                  <a:lnTo>
                    <a:pt x="263651" y="0"/>
                  </a:lnTo>
                  <a:lnTo>
                    <a:pt x="263651" y="6096"/>
                  </a:lnTo>
                  <a:lnTo>
                    <a:pt x="289559" y="6096"/>
                  </a:lnTo>
                  <a:lnTo>
                    <a:pt x="289559" y="0"/>
                  </a:lnTo>
                  <a:close/>
                </a:path>
                <a:path w="334010" h="254635">
                  <a:moveTo>
                    <a:pt x="333755" y="0"/>
                  </a:moveTo>
                  <a:lnTo>
                    <a:pt x="307847" y="0"/>
                  </a:lnTo>
                  <a:lnTo>
                    <a:pt x="307847" y="6096"/>
                  </a:lnTo>
                  <a:lnTo>
                    <a:pt x="333755" y="6096"/>
                  </a:lnTo>
                  <a:lnTo>
                    <a:pt x="3337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98107" y="4695444"/>
              <a:ext cx="515620" cy="0"/>
            </a:xfrm>
            <a:custGeom>
              <a:avLst/>
              <a:gdLst/>
              <a:ahLst/>
              <a:cxnLst/>
              <a:rect l="l" t="t" r="r" b="b"/>
              <a:pathLst>
                <a:path w="515620">
                  <a:moveTo>
                    <a:pt x="0" y="0"/>
                  </a:moveTo>
                  <a:lnTo>
                    <a:pt x="515111" y="0"/>
                  </a:lnTo>
                </a:path>
              </a:pathLst>
            </a:custGeom>
            <a:ln w="609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31495" y="4692395"/>
              <a:ext cx="524510" cy="948055"/>
            </a:xfrm>
            <a:custGeom>
              <a:avLst/>
              <a:gdLst/>
              <a:ahLst/>
              <a:cxnLst/>
              <a:rect l="l" t="t" r="r" b="b"/>
              <a:pathLst>
                <a:path w="524509" h="948054">
                  <a:moveTo>
                    <a:pt x="2590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25908" y="6096"/>
                  </a:lnTo>
                  <a:lnTo>
                    <a:pt x="25908" y="0"/>
                  </a:lnTo>
                  <a:close/>
                </a:path>
                <a:path w="524509" h="948054">
                  <a:moveTo>
                    <a:pt x="70104" y="0"/>
                  </a:moveTo>
                  <a:lnTo>
                    <a:pt x="44196" y="0"/>
                  </a:lnTo>
                  <a:lnTo>
                    <a:pt x="44196" y="6096"/>
                  </a:lnTo>
                  <a:lnTo>
                    <a:pt x="70104" y="6096"/>
                  </a:lnTo>
                  <a:lnTo>
                    <a:pt x="70104" y="0"/>
                  </a:lnTo>
                  <a:close/>
                </a:path>
                <a:path w="524509" h="948054">
                  <a:moveTo>
                    <a:pt x="114300" y="0"/>
                  </a:moveTo>
                  <a:lnTo>
                    <a:pt x="89916" y="0"/>
                  </a:lnTo>
                  <a:lnTo>
                    <a:pt x="89916" y="6096"/>
                  </a:lnTo>
                  <a:lnTo>
                    <a:pt x="114300" y="6096"/>
                  </a:lnTo>
                  <a:lnTo>
                    <a:pt x="114300" y="0"/>
                  </a:lnTo>
                  <a:close/>
                </a:path>
                <a:path w="524509" h="948054">
                  <a:moveTo>
                    <a:pt x="158496" y="0"/>
                  </a:moveTo>
                  <a:lnTo>
                    <a:pt x="134112" y="0"/>
                  </a:lnTo>
                  <a:lnTo>
                    <a:pt x="134112" y="6096"/>
                  </a:lnTo>
                  <a:lnTo>
                    <a:pt x="158496" y="6096"/>
                  </a:lnTo>
                  <a:lnTo>
                    <a:pt x="158496" y="0"/>
                  </a:lnTo>
                  <a:close/>
                </a:path>
                <a:path w="524509" h="948054">
                  <a:moveTo>
                    <a:pt x="204216" y="0"/>
                  </a:moveTo>
                  <a:lnTo>
                    <a:pt x="178308" y="0"/>
                  </a:lnTo>
                  <a:lnTo>
                    <a:pt x="178308" y="6096"/>
                  </a:lnTo>
                  <a:lnTo>
                    <a:pt x="204216" y="6096"/>
                  </a:lnTo>
                  <a:lnTo>
                    <a:pt x="204216" y="0"/>
                  </a:lnTo>
                  <a:close/>
                </a:path>
                <a:path w="524509" h="948054">
                  <a:moveTo>
                    <a:pt x="248412" y="0"/>
                  </a:moveTo>
                  <a:lnTo>
                    <a:pt x="222504" y="0"/>
                  </a:lnTo>
                  <a:lnTo>
                    <a:pt x="222504" y="6096"/>
                  </a:lnTo>
                  <a:lnTo>
                    <a:pt x="248412" y="6096"/>
                  </a:lnTo>
                  <a:lnTo>
                    <a:pt x="248412" y="0"/>
                  </a:lnTo>
                  <a:close/>
                </a:path>
                <a:path w="524509" h="948054">
                  <a:moveTo>
                    <a:pt x="292608" y="0"/>
                  </a:moveTo>
                  <a:lnTo>
                    <a:pt x="266700" y="0"/>
                  </a:lnTo>
                  <a:lnTo>
                    <a:pt x="266700" y="6096"/>
                  </a:lnTo>
                  <a:lnTo>
                    <a:pt x="292608" y="6096"/>
                  </a:lnTo>
                  <a:lnTo>
                    <a:pt x="292608" y="0"/>
                  </a:lnTo>
                  <a:close/>
                </a:path>
                <a:path w="524509" h="948054">
                  <a:moveTo>
                    <a:pt x="294132" y="941832"/>
                  </a:moveTo>
                  <a:lnTo>
                    <a:pt x="268224" y="941832"/>
                  </a:lnTo>
                  <a:lnTo>
                    <a:pt x="268224" y="947928"/>
                  </a:lnTo>
                  <a:lnTo>
                    <a:pt x="294132" y="947928"/>
                  </a:lnTo>
                  <a:lnTo>
                    <a:pt x="294132" y="941832"/>
                  </a:lnTo>
                  <a:close/>
                </a:path>
                <a:path w="524509" h="948054">
                  <a:moveTo>
                    <a:pt x="336804" y="0"/>
                  </a:moveTo>
                  <a:lnTo>
                    <a:pt x="310896" y="0"/>
                  </a:lnTo>
                  <a:lnTo>
                    <a:pt x="310896" y="6096"/>
                  </a:lnTo>
                  <a:lnTo>
                    <a:pt x="336804" y="6096"/>
                  </a:lnTo>
                  <a:lnTo>
                    <a:pt x="336804" y="0"/>
                  </a:lnTo>
                  <a:close/>
                </a:path>
                <a:path w="524509" h="948054">
                  <a:moveTo>
                    <a:pt x="338328" y="941832"/>
                  </a:moveTo>
                  <a:lnTo>
                    <a:pt x="312420" y="941832"/>
                  </a:lnTo>
                  <a:lnTo>
                    <a:pt x="312420" y="947928"/>
                  </a:lnTo>
                  <a:lnTo>
                    <a:pt x="338328" y="947928"/>
                  </a:lnTo>
                  <a:lnTo>
                    <a:pt x="338328" y="941832"/>
                  </a:lnTo>
                  <a:close/>
                </a:path>
                <a:path w="524509" h="948054">
                  <a:moveTo>
                    <a:pt x="382524" y="940308"/>
                  </a:moveTo>
                  <a:lnTo>
                    <a:pt x="381000" y="940308"/>
                  </a:lnTo>
                  <a:lnTo>
                    <a:pt x="364236" y="941832"/>
                  </a:lnTo>
                  <a:lnTo>
                    <a:pt x="358140" y="941832"/>
                  </a:lnTo>
                  <a:lnTo>
                    <a:pt x="358140" y="947928"/>
                  </a:lnTo>
                  <a:lnTo>
                    <a:pt x="364236" y="947928"/>
                  </a:lnTo>
                  <a:lnTo>
                    <a:pt x="381000" y="946404"/>
                  </a:lnTo>
                  <a:lnTo>
                    <a:pt x="382524" y="946404"/>
                  </a:lnTo>
                  <a:lnTo>
                    <a:pt x="382524" y="940308"/>
                  </a:lnTo>
                  <a:close/>
                </a:path>
                <a:path w="524509" h="948054">
                  <a:moveTo>
                    <a:pt x="382524" y="1524"/>
                  </a:moveTo>
                  <a:lnTo>
                    <a:pt x="381000" y="1524"/>
                  </a:lnTo>
                  <a:lnTo>
                    <a:pt x="365760" y="0"/>
                  </a:lnTo>
                  <a:lnTo>
                    <a:pt x="356616" y="0"/>
                  </a:lnTo>
                  <a:lnTo>
                    <a:pt x="356616" y="6096"/>
                  </a:lnTo>
                  <a:lnTo>
                    <a:pt x="364236" y="6096"/>
                  </a:lnTo>
                  <a:lnTo>
                    <a:pt x="381000" y="7620"/>
                  </a:lnTo>
                  <a:lnTo>
                    <a:pt x="382524" y="1524"/>
                  </a:lnTo>
                  <a:close/>
                </a:path>
                <a:path w="524509" h="948054">
                  <a:moveTo>
                    <a:pt x="425196" y="12192"/>
                  </a:moveTo>
                  <a:lnTo>
                    <a:pt x="413004" y="7620"/>
                  </a:lnTo>
                  <a:lnTo>
                    <a:pt x="400812" y="4572"/>
                  </a:lnTo>
                  <a:lnTo>
                    <a:pt x="399288" y="10668"/>
                  </a:lnTo>
                  <a:lnTo>
                    <a:pt x="411480" y="13716"/>
                  </a:lnTo>
                  <a:lnTo>
                    <a:pt x="409956" y="13716"/>
                  </a:lnTo>
                  <a:lnTo>
                    <a:pt x="423672" y="18288"/>
                  </a:lnTo>
                  <a:lnTo>
                    <a:pt x="425196" y="12192"/>
                  </a:lnTo>
                  <a:close/>
                </a:path>
                <a:path w="524509" h="948054">
                  <a:moveTo>
                    <a:pt x="426720" y="935736"/>
                  </a:moveTo>
                  <a:lnTo>
                    <a:pt x="425196" y="929640"/>
                  </a:lnTo>
                  <a:lnTo>
                    <a:pt x="409956" y="934212"/>
                  </a:lnTo>
                  <a:lnTo>
                    <a:pt x="411480" y="934212"/>
                  </a:lnTo>
                  <a:lnTo>
                    <a:pt x="400812" y="937260"/>
                  </a:lnTo>
                  <a:lnTo>
                    <a:pt x="402336" y="943356"/>
                  </a:lnTo>
                  <a:lnTo>
                    <a:pt x="413004" y="940308"/>
                  </a:lnTo>
                  <a:lnTo>
                    <a:pt x="426720" y="935736"/>
                  </a:lnTo>
                  <a:close/>
                </a:path>
                <a:path w="524509" h="948054">
                  <a:moveTo>
                    <a:pt x="464820" y="911352"/>
                  </a:moveTo>
                  <a:lnTo>
                    <a:pt x="461772" y="906780"/>
                  </a:lnTo>
                  <a:lnTo>
                    <a:pt x="451104" y="914400"/>
                  </a:lnTo>
                  <a:lnTo>
                    <a:pt x="440436" y="920496"/>
                  </a:lnTo>
                  <a:lnTo>
                    <a:pt x="445008" y="926592"/>
                  </a:lnTo>
                  <a:lnTo>
                    <a:pt x="454152" y="920496"/>
                  </a:lnTo>
                  <a:lnTo>
                    <a:pt x="464820" y="911352"/>
                  </a:lnTo>
                  <a:close/>
                </a:path>
                <a:path w="524509" h="948054">
                  <a:moveTo>
                    <a:pt x="464820" y="35052"/>
                  </a:moveTo>
                  <a:lnTo>
                    <a:pt x="443484" y="19812"/>
                  </a:lnTo>
                  <a:lnTo>
                    <a:pt x="440436" y="25908"/>
                  </a:lnTo>
                  <a:lnTo>
                    <a:pt x="451104" y="32004"/>
                  </a:lnTo>
                  <a:lnTo>
                    <a:pt x="460248" y="39624"/>
                  </a:lnTo>
                  <a:lnTo>
                    <a:pt x="464820" y="35052"/>
                  </a:lnTo>
                  <a:close/>
                </a:path>
                <a:path w="524509" h="948054">
                  <a:moveTo>
                    <a:pt x="495300" y="67056"/>
                  </a:moveTo>
                  <a:lnTo>
                    <a:pt x="487680" y="57912"/>
                  </a:lnTo>
                  <a:lnTo>
                    <a:pt x="478536" y="47244"/>
                  </a:lnTo>
                  <a:lnTo>
                    <a:pt x="473964" y="51816"/>
                  </a:lnTo>
                  <a:lnTo>
                    <a:pt x="483108" y="62484"/>
                  </a:lnTo>
                  <a:lnTo>
                    <a:pt x="490728" y="71628"/>
                  </a:lnTo>
                  <a:lnTo>
                    <a:pt x="495300" y="67056"/>
                  </a:lnTo>
                  <a:close/>
                </a:path>
                <a:path w="524509" h="948054">
                  <a:moveTo>
                    <a:pt x="496824" y="879348"/>
                  </a:moveTo>
                  <a:lnTo>
                    <a:pt x="490728" y="874776"/>
                  </a:lnTo>
                  <a:lnTo>
                    <a:pt x="483108" y="885444"/>
                  </a:lnTo>
                  <a:lnTo>
                    <a:pt x="475488" y="894588"/>
                  </a:lnTo>
                  <a:lnTo>
                    <a:pt x="480060" y="899160"/>
                  </a:lnTo>
                  <a:lnTo>
                    <a:pt x="487680" y="890016"/>
                  </a:lnTo>
                  <a:lnTo>
                    <a:pt x="496824" y="879348"/>
                  </a:lnTo>
                  <a:close/>
                </a:path>
                <a:path w="524509" h="948054">
                  <a:moveTo>
                    <a:pt x="516636" y="838200"/>
                  </a:moveTo>
                  <a:lnTo>
                    <a:pt x="510540" y="836676"/>
                  </a:lnTo>
                  <a:lnTo>
                    <a:pt x="505968" y="847344"/>
                  </a:lnTo>
                  <a:lnTo>
                    <a:pt x="501396" y="859536"/>
                  </a:lnTo>
                  <a:lnTo>
                    <a:pt x="505968" y="862584"/>
                  </a:lnTo>
                  <a:lnTo>
                    <a:pt x="512064" y="850392"/>
                  </a:lnTo>
                  <a:lnTo>
                    <a:pt x="516636" y="838200"/>
                  </a:lnTo>
                  <a:close/>
                </a:path>
                <a:path w="524509" h="948054">
                  <a:moveTo>
                    <a:pt x="516636" y="108204"/>
                  </a:moveTo>
                  <a:lnTo>
                    <a:pt x="512064" y="97536"/>
                  </a:lnTo>
                  <a:lnTo>
                    <a:pt x="505968" y="83820"/>
                  </a:lnTo>
                  <a:lnTo>
                    <a:pt x="499872" y="86868"/>
                  </a:lnTo>
                  <a:lnTo>
                    <a:pt x="505968" y="100584"/>
                  </a:lnTo>
                  <a:lnTo>
                    <a:pt x="510540" y="109728"/>
                  </a:lnTo>
                  <a:lnTo>
                    <a:pt x="516636" y="108204"/>
                  </a:lnTo>
                  <a:close/>
                </a:path>
                <a:path w="524509" h="948054">
                  <a:moveTo>
                    <a:pt x="524256" y="794004"/>
                  </a:moveTo>
                  <a:lnTo>
                    <a:pt x="518160" y="794004"/>
                  </a:lnTo>
                  <a:lnTo>
                    <a:pt x="518160" y="803148"/>
                  </a:lnTo>
                  <a:lnTo>
                    <a:pt x="515112" y="818388"/>
                  </a:lnTo>
                  <a:lnTo>
                    <a:pt x="521208" y="819912"/>
                  </a:lnTo>
                  <a:lnTo>
                    <a:pt x="524256" y="803148"/>
                  </a:lnTo>
                  <a:lnTo>
                    <a:pt x="524256" y="794004"/>
                  </a:lnTo>
                  <a:close/>
                </a:path>
                <a:path w="524509" h="948054">
                  <a:moveTo>
                    <a:pt x="524256" y="749808"/>
                  </a:moveTo>
                  <a:lnTo>
                    <a:pt x="518160" y="749808"/>
                  </a:lnTo>
                  <a:lnTo>
                    <a:pt x="518160" y="774192"/>
                  </a:lnTo>
                  <a:lnTo>
                    <a:pt x="524256" y="774192"/>
                  </a:lnTo>
                  <a:lnTo>
                    <a:pt x="524256" y="749808"/>
                  </a:lnTo>
                  <a:close/>
                </a:path>
                <a:path w="524509" h="948054">
                  <a:moveTo>
                    <a:pt x="524256" y="705612"/>
                  </a:moveTo>
                  <a:lnTo>
                    <a:pt x="518160" y="705612"/>
                  </a:lnTo>
                  <a:lnTo>
                    <a:pt x="518160" y="729996"/>
                  </a:lnTo>
                  <a:lnTo>
                    <a:pt x="524256" y="729996"/>
                  </a:lnTo>
                  <a:lnTo>
                    <a:pt x="524256" y="705612"/>
                  </a:lnTo>
                  <a:close/>
                </a:path>
                <a:path w="524509" h="948054">
                  <a:moveTo>
                    <a:pt x="524256" y="659892"/>
                  </a:moveTo>
                  <a:lnTo>
                    <a:pt x="518160" y="659892"/>
                  </a:lnTo>
                  <a:lnTo>
                    <a:pt x="518160" y="685800"/>
                  </a:lnTo>
                  <a:lnTo>
                    <a:pt x="524256" y="685800"/>
                  </a:lnTo>
                  <a:lnTo>
                    <a:pt x="524256" y="659892"/>
                  </a:lnTo>
                  <a:close/>
                </a:path>
                <a:path w="524509" h="948054">
                  <a:moveTo>
                    <a:pt x="524256" y="615696"/>
                  </a:moveTo>
                  <a:lnTo>
                    <a:pt x="518160" y="615696"/>
                  </a:lnTo>
                  <a:lnTo>
                    <a:pt x="518160" y="641604"/>
                  </a:lnTo>
                  <a:lnTo>
                    <a:pt x="524256" y="641604"/>
                  </a:lnTo>
                  <a:lnTo>
                    <a:pt x="524256" y="615696"/>
                  </a:lnTo>
                  <a:close/>
                </a:path>
                <a:path w="524509" h="948054">
                  <a:moveTo>
                    <a:pt x="524256" y="571500"/>
                  </a:moveTo>
                  <a:lnTo>
                    <a:pt x="518160" y="571500"/>
                  </a:lnTo>
                  <a:lnTo>
                    <a:pt x="518160" y="597408"/>
                  </a:lnTo>
                  <a:lnTo>
                    <a:pt x="524256" y="597408"/>
                  </a:lnTo>
                  <a:lnTo>
                    <a:pt x="524256" y="571500"/>
                  </a:lnTo>
                  <a:close/>
                </a:path>
                <a:path w="524509" h="948054">
                  <a:moveTo>
                    <a:pt x="524256" y="527304"/>
                  </a:moveTo>
                  <a:lnTo>
                    <a:pt x="518160" y="527304"/>
                  </a:lnTo>
                  <a:lnTo>
                    <a:pt x="518160" y="553212"/>
                  </a:lnTo>
                  <a:lnTo>
                    <a:pt x="524256" y="553212"/>
                  </a:lnTo>
                  <a:lnTo>
                    <a:pt x="524256" y="527304"/>
                  </a:lnTo>
                  <a:close/>
                </a:path>
                <a:path w="524509" h="948054">
                  <a:moveTo>
                    <a:pt x="524256" y="483108"/>
                  </a:moveTo>
                  <a:lnTo>
                    <a:pt x="518160" y="483108"/>
                  </a:lnTo>
                  <a:lnTo>
                    <a:pt x="518160" y="507492"/>
                  </a:lnTo>
                  <a:lnTo>
                    <a:pt x="524256" y="507492"/>
                  </a:lnTo>
                  <a:lnTo>
                    <a:pt x="524256" y="483108"/>
                  </a:lnTo>
                  <a:close/>
                </a:path>
                <a:path w="524509" h="948054">
                  <a:moveTo>
                    <a:pt x="524256" y="438912"/>
                  </a:moveTo>
                  <a:lnTo>
                    <a:pt x="518160" y="438912"/>
                  </a:lnTo>
                  <a:lnTo>
                    <a:pt x="518160" y="463296"/>
                  </a:lnTo>
                  <a:lnTo>
                    <a:pt x="524256" y="463296"/>
                  </a:lnTo>
                  <a:lnTo>
                    <a:pt x="524256" y="438912"/>
                  </a:lnTo>
                  <a:close/>
                </a:path>
                <a:path w="524509" h="948054">
                  <a:moveTo>
                    <a:pt x="524256" y="393192"/>
                  </a:moveTo>
                  <a:lnTo>
                    <a:pt x="518160" y="393192"/>
                  </a:lnTo>
                  <a:lnTo>
                    <a:pt x="518160" y="419100"/>
                  </a:lnTo>
                  <a:lnTo>
                    <a:pt x="524256" y="419100"/>
                  </a:lnTo>
                  <a:lnTo>
                    <a:pt x="524256" y="393192"/>
                  </a:lnTo>
                  <a:close/>
                </a:path>
                <a:path w="524509" h="948054">
                  <a:moveTo>
                    <a:pt x="524256" y="348996"/>
                  </a:moveTo>
                  <a:lnTo>
                    <a:pt x="518160" y="348996"/>
                  </a:lnTo>
                  <a:lnTo>
                    <a:pt x="518160" y="374904"/>
                  </a:lnTo>
                  <a:lnTo>
                    <a:pt x="524256" y="374904"/>
                  </a:lnTo>
                  <a:lnTo>
                    <a:pt x="524256" y="348996"/>
                  </a:lnTo>
                  <a:close/>
                </a:path>
                <a:path w="524509" h="948054">
                  <a:moveTo>
                    <a:pt x="524256" y="304800"/>
                  </a:moveTo>
                  <a:lnTo>
                    <a:pt x="518160" y="304800"/>
                  </a:lnTo>
                  <a:lnTo>
                    <a:pt x="518160" y="330708"/>
                  </a:lnTo>
                  <a:lnTo>
                    <a:pt x="524256" y="330708"/>
                  </a:lnTo>
                  <a:lnTo>
                    <a:pt x="524256" y="304800"/>
                  </a:lnTo>
                  <a:close/>
                </a:path>
                <a:path w="524509" h="948054">
                  <a:moveTo>
                    <a:pt x="524256" y="260604"/>
                  </a:moveTo>
                  <a:lnTo>
                    <a:pt x="518160" y="260604"/>
                  </a:lnTo>
                  <a:lnTo>
                    <a:pt x="518160" y="286512"/>
                  </a:lnTo>
                  <a:lnTo>
                    <a:pt x="524256" y="286512"/>
                  </a:lnTo>
                  <a:lnTo>
                    <a:pt x="524256" y="260604"/>
                  </a:lnTo>
                  <a:close/>
                </a:path>
                <a:path w="524509" h="948054">
                  <a:moveTo>
                    <a:pt x="524256" y="216408"/>
                  </a:moveTo>
                  <a:lnTo>
                    <a:pt x="518160" y="216408"/>
                  </a:lnTo>
                  <a:lnTo>
                    <a:pt x="518160" y="240792"/>
                  </a:lnTo>
                  <a:lnTo>
                    <a:pt x="524256" y="240792"/>
                  </a:lnTo>
                  <a:lnTo>
                    <a:pt x="524256" y="216408"/>
                  </a:lnTo>
                  <a:close/>
                </a:path>
                <a:path w="524509" h="948054">
                  <a:moveTo>
                    <a:pt x="524256" y="172212"/>
                  </a:moveTo>
                  <a:lnTo>
                    <a:pt x="518160" y="172212"/>
                  </a:lnTo>
                  <a:lnTo>
                    <a:pt x="518160" y="196596"/>
                  </a:lnTo>
                  <a:lnTo>
                    <a:pt x="524256" y="196596"/>
                  </a:lnTo>
                  <a:lnTo>
                    <a:pt x="524256" y="172212"/>
                  </a:lnTo>
                  <a:close/>
                </a:path>
                <a:path w="524509" h="948054">
                  <a:moveTo>
                    <a:pt x="524256" y="143256"/>
                  </a:moveTo>
                  <a:lnTo>
                    <a:pt x="521208" y="128016"/>
                  </a:lnTo>
                  <a:lnTo>
                    <a:pt x="521208" y="126492"/>
                  </a:lnTo>
                  <a:lnTo>
                    <a:pt x="515112" y="128016"/>
                  </a:lnTo>
                  <a:lnTo>
                    <a:pt x="515112" y="129540"/>
                  </a:lnTo>
                  <a:lnTo>
                    <a:pt x="518160" y="144780"/>
                  </a:lnTo>
                  <a:lnTo>
                    <a:pt x="518160" y="152400"/>
                  </a:lnTo>
                  <a:lnTo>
                    <a:pt x="524256" y="152400"/>
                  </a:lnTo>
                  <a:lnTo>
                    <a:pt x="524256" y="1432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66331" y="5637275"/>
              <a:ext cx="515620" cy="0"/>
            </a:xfrm>
            <a:custGeom>
              <a:avLst/>
              <a:gdLst/>
              <a:ahLst/>
              <a:cxnLst/>
              <a:rect l="l" t="t" r="r" b="b"/>
              <a:pathLst>
                <a:path w="515620">
                  <a:moveTo>
                    <a:pt x="0" y="0"/>
                  </a:moveTo>
                  <a:lnTo>
                    <a:pt x="515111" y="0"/>
                  </a:lnTo>
                </a:path>
              </a:pathLst>
            </a:custGeom>
            <a:ln w="609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46063" y="5480304"/>
              <a:ext cx="601980" cy="160020"/>
            </a:xfrm>
            <a:custGeom>
              <a:avLst/>
              <a:gdLst/>
              <a:ahLst/>
              <a:cxnLst/>
              <a:rect l="l" t="t" r="r" b="b"/>
              <a:pathLst>
                <a:path w="601979" h="160020">
                  <a:moveTo>
                    <a:pt x="601979" y="153923"/>
                  </a:moveTo>
                  <a:lnTo>
                    <a:pt x="576071" y="153923"/>
                  </a:lnTo>
                  <a:lnTo>
                    <a:pt x="576071" y="160019"/>
                  </a:lnTo>
                  <a:lnTo>
                    <a:pt x="601979" y="160019"/>
                  </a:lnTo>
                  <a:lnTo>
                    <a:pt x="601979" y="153923"/>
                  </a:lnTo>
                  <a:close/>
                </a:path>
                <a:path w="601979" h="160020">
                  <a:moveTo>
                    <a:pt x="557783" y="153923"/>
                  </a:moveTo>
                  <a:lnTo>
                    <a:pt x="531875" y="153923"/>
                  </a:lnTo>
                  <a:lnTo>
                    <a:pt x="531875" y="160019"/>
                  </a:lnTo>
                  <a:lnTo>
                    <a:pt x="557783" y="160019"/>
                  </a:lnTo>
                  <a:lnTo>
                    <a:pt x="557783" y="153923"/>
                  </a:lnTo>
                  <a:close/>
                </a:path>
                <a:path w="601979" h="160020">
                  <a:moveTo>
                    <a:pt x="512063" y="153923"/>
                  </a:moveTo>
                  <a:lnTo>
                    <a:pt x="487679" y="153923"/>
                  </a:lnTo>
                  <a:lnTo>
                    <a:pt x="487679" y="160019"/>
                  </a:lnTo>
                  <a:lnTo>
                    <a:pt x="512063" y="160019"/>
                  </a:lnTo>
                  <a:lnTo>
                    <a:pt x="512063" y="153923"/>
                  </a:lnTo>
                  <a:close/>
                </a:path>
                <a:path w="601979" h="160020">
                  <a:moveTo>
                    <a:pt x="467867" y="153923"/>
                  </a:moveTo>
                  <a:lnTo>
                    <a:pt x="443483" y="153923"/>
                  </a:lnTo>
                  <a:lnTo>
                    <a:pt x="443483" y="160019"/>
                  </a:lnTo>
                  <a:lnTo>
                    <a:pt x="467867" y="160019"/>
                  </a:lnTo>
                  <a:lnTo>
                    <a:pt x="467867" y="153923"/>
                  </a:lnTo>
                  <a:close/>
                </a:path>
                <a:path w="601979" h="160020">
                  <a:moveTo>
                    <a:pt x="423671" y="153923"/>
                  </a:moveTo>
                  <a:lnTo>
                    <a:pt x="397763" y="153923"/>
                  </a:lnTo>
                  <a:lnTo>
                    <a:pt x="397763" y="160019"/>
                  </a:lnTo>
                  <a:lnTo>
                    <a:pt x="423671" y="160019"/>
                  </a:lnTo>
                  <a:lnTo>
                    <a:pt x="423671" y="153923"/>
                  </a:lnTo>
                  <a:close/>
                </a:path>
                <a:path w="601979" h="160020">
                  <a:moveTo>
                    <a:pt x="379475" y="153923"/>
                  </a:moveTo>
                  <a:lnTo>
                    <a:pt x="353567" y="153923"/>
                  </a:lnTo>
                  <a:lnTo>
                    <a:pt x="353567" y="160019"/>
                  </a:lnTo>
                  <a:lnTo>
                    <a:pt x="379475" y="160019"/>
                  </a:lnTo>
                  <a:lnTo>
                    <a:pt x="379475" y="153923"/>
                  </a:lnTo>
                  <a:close/>
                </a:path>
                <a:path w="601979" h="160020">
                  <a:moveTo>
                    <a:pt x="335279" y="153923"/>
                  </a:moveTo>
                  <a:lnTo>
                    <a:pt x="309371" y="153923"/>
                  </a:lnTo>
                  <a:lnTo>
                    <a:pt x="309371" y="160019"/>
                  </a:lnTo>
                  <a:lnTo>
                    <a:pt x="335279" y="160019"/>
                  </a:lnTo>
                  <a:lnTo>
                    <a:pt x="335279" y="153923"/>
                  </a:lnTo>
                  <a:close/>
                </a:path>
                <a:path w="601979" h="160020">
                  <a:moveTo>
                    <a:pt x="291083" y="153923"/>
                  </a:moveTo>
                  <a:lnTo>
                    <a:pt x="265175" y="153923"/>
                  </a:lnTo>
                  <a:lnTo>
                    <a:pt x="265175" y="160019"/>
                  </a:lnTo>
                  <a:lnTo>
                    <a:pt x="291083" y="160019"/>
                  </a:lnTo>
                  <a:lnTo>
                    <a:pt x="291083" y="153923"/>
                  </a:lnTo>
                  <a:close/>
                </a:path>
                <a:path w="601979" h="160020">
                  <a:moveTo>
                    <a:pt x="245363" y="153923"/>
                  </a:moveTo>
                  <a:lnTo>
                    <a:pt x="220979" y="153923"/>
                  </a:lnTo>
                  <a:lnTo>
                    <a:pt x="220979" y="160019"/>
                  </a:lnTo>
                  <a:lnTo>
                    <a:pt x="245363" y="160019"/>
                  </a:lnTo>
                  <a:lnTo>
                    <a:pt x="245363" y="153923"/>
                  </a:lnTo>
                  <a:close/>
                </a:path>
                <a:path w="601979" h="160020">
                  <a:moveTo>
                    <a:pt x="201167" y="153923"/>
                  </a:moveTo>
                  <a:lnTo>
                    <a:pt x="176783" y="153923"/>
                  </a:lnTo>
                  <a:lnTo>
                    <a:pt x="176783" y="160019"/>
                  </a:lnTo>
                  <a:lnTo>
                    <a:pt x="201167" y="160019"/>
                  </a:lnTo>
                  <a:lnTo>
                    <a:pt x="201167" y="153923"/>
                  </a:lnTo>
                  <a:close/>
                </a:path>
                <a:path w="601979" h="160020">
                  <a:moveTo>
                    <a:pt x="132587" y="150875"/>
                  </a:moveTo>
                  <a:lnTo>
                    <a:pt x="131063" y="156971"/>
                  </a:lnTo>
                  <a:lnTo>
                    <a:pt x="143255" y="158495"/>
                  </a:lnTo>
                  <a:lnTo>
                    <a:pt x="156971" y="160019"/>
                  </a:lnTo>
                  <a:lnTo>
                    <a:pt x="156971" y="153923"/>
                  </a:lnTo>
                  <a:lnTo>
                    <a:pt x="143255" y="152400"/>
                  </a:lnTo>
                  <a:lnTo>
                    <a:pt x="132587" y="150875"/>
                  </a:lnTo>
                  <a:close/>
                </a:path>
                <a:path w="601979" h="160020">
                  <a:moveTo>
                    <a:pt x="91439" y="137159"/>
                  </a:moveTo>
                  <a:lnTo>
                    <a:pt x="88391" y="143255"/>
                  </a:lnTo>
                  <a:lnTo>
                    <a:pt x="97536" y="147827"/>
                  </a:lnTo>
                  <a:lnTo>
                    <a:pt x="111251" y="152400"/>
                  </a:lnTo>
                  <a:lnTo>
                    <a:pt x="112775" y="152400"/>
                  </a:lnTo>
                  <a:lnTo>
                    <a:pt x="114300" y="146303"/>
                  </a:lnTo>
                  <a:lnTo>
                    <a:pt x="99059" y="141731"/>
                  </a:lnTo>
                  <a:lnTo>
                    <a:pt x="91439" y="137159"/>
                  </a:lnTo>
                  <a:close/>
                </a:path>
                <a:path w="601979" h="160020">
                  <a:moveTo>
                    <a:pt x="54863" y="112775"/>
                  </a:moveTo>
                  <a:lnTo>
                    <a:pt x="51815" y="117347"/>
                  </a:lnTo>
                  <a:lnTo>
                    <a:pt x="57912" y="123443"/>
                  </a:lnTo>
                  <a:lnTo>
                    <a:pt x="70103" y="132587"/>
                  </a:lnTo>
                  <a:lnTo>
                    <a:pt x="71627" y="132587"/>
                  </a:lnTo>
                  <a:lnTo>
                    <a:pt x="74675" y="128015"/>
                  </a:lnTo>
                  <a:lnTo>
                    <a:pt x="73151" y="126491"/>
                  </a:lnTo>
                  <a:lnTo>
                    <a:pt x="62991" y="118871"/>
                  </a:lnTo>
                  <a:lnTo>
                    <a:pt x="62483" y="118871"/>
                  </a:lnTo>
                  <a:lnTo>
                    <a:pt x="54863" y="112775"/>
                  </a:lnTo>
                  <a:close/>
                </a:path>
                <a:path w="601979" h="160020">
                  <a:moveTo>
                    <a:pt x="60959" y="117347"/>
                  </a:moveTo>
                  <a:lnTo>
                    <a:pt x="62483" y="118871"/>
                  </a:lnTo>
                  <a:lnTo>
                    <a:pt x="62991" y="118871"/>
                  </a:lnTo>
                  <a:lnTo>
                    <a:pt x="60959" y="117347"/>
                  </a:lnTo>
                  <a:close/>
                </a:path>
                <a:path w="601979" h="160020">
                  <a:moveTo>
                    <a:pt x="27431" y="79247"/>
                  </a:moveTo>
                  <a:lnTo>
                    <a:pt x="22859" y="82295"/>
                  </a:lnTo>
                  <a:lnTo>
                    <a:pt x="25907" y="88391"/>
                  </a:lnTo>
                  <a:lnTo>
                    <a:pt x="36575" y="102107"/>
                  </a:lnTo>
                  <a:lnTo>
                    <a:pt x="38100" y="103631"/>
                  </a:lnTo>
                  <a:lnTo>
                    <a:pt x="42671" y="99059"/>
                  </a:lnTo>
                  <a:lnTo>
                    <a:pt x="41148" y="97535"/>
                  </a:lnTo>
                  <a:lnTo>
                    <a:pt x="27431" y="79247"/>
                  </a:lnTo>
                  <a:close/>
                </a:path>
                <a:path w="601979" h="160020">
                  <a:moveTo>
                    <a:pt x="10667" y="39623"/>
                  </a:moveTo>
                  <a:lnTo>
                    <a:pt x="4571" y="41147"/>
                  </a:lnTo>
                  <a:lnTo>
                    <a:pt x="6095" y="47243"/>
                  </a:lnTo>
                  <a:lnTo>
                    <a:pt x="12191" y="62483"/>
                  </a:lnTo>
                  <a:lnTo>
                    <a:pt x="13715" y="65531"/>
                  </a:lnTo>
                  <a:lnTo>
                    <a:pt x="19812" y="62483"/>
                  </a:lnTo>
                  <a:lnTo>
                    <a:pt x="18287" y="59435"/>
                  </a:lnTo>
                  <a:lnTo>
                    <a:pt x="12191" y="45719"/>
                  </a:lnTo>
                  <a:lnTo>
                    <a:pt x="10667" y="39623"/>
                  </a:lnTo>
                  <a:close/>
                </a:path>
                <a:path w="601979" h="160020">
                  <a:moveTo>
                    <a:pt x="609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1524" y="21335"/>
                  </a:lnTo>
                  <a:lnTo>
                    <a:pt x="7619" y="21335"/>
                  </a:lnTo>
                  <a:lnTo>
                    <a:pt x="6095" y="15239"/>
                  </a:lnTo>
                  <a:lnTo>
                    <a:pt x="60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191062" y="5000347"/>
            <a:ext cx="716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amp</a:t>
            </a:r>
            <a:r>
              <a:rPr sz="1800" spc="-5" dirty="0">
                <a:latin typeface="Calibri"/>
                <a:cs typeface="Calibri"/>
              </a:rPr>
              <a:t>li</a:t>
            </a:r>
            <a:r>
              <a:rPr sz="1800" spc="10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334755" y="3329940"/>
            <a:ext cx="1417320" cy="445134"/>
            <a:chOff x="8334755" y="3329940"/>
            <a:chExt cx="1417320" cy="445134"/>
          </a:xfrm>
        </p:grpSpPr>
        <p:sp>
          <p:nvSpPr>
            <p:cNvPr id="26" name="object 26"/>
            <p:cNvSpPr/>
            <p:nvPr/>
          </p:nvSpPr>
          <p:spPr>
            <a:xfrm>
              <a:off x="8340851" y="3336036"/>
              <a:ext cx="1405255" cy="433070"/>
            </a:xfrm>
            <a:custGeom>
              <a:avLst/>
              <a:gdLst/>
              <a:ahLst/>
              <a:cxnLst/>
              <a:rect l="l" t="t" r="r" b="b"/>
              <a:pathLst>
                <a:path w="1405254" h="433070">
                  <a:moveTo>
                    <a:pt x="1333499" y="0"/>
                  </a:moveTo>
                  <a:lnTo>
                    <a:pt x="71627" y="0"/>
                  </a:lnTo>
                  <a:lnTo>
                    <a:pt x="43719" y="5619"/>
                  </a:lnTo>
                  <a:lnTo>
                    <a:pt x="20954" y="20955"/>
                  </a:lnTo>
                  <a:lnTo>
                    <a:pt x="5619" y="43719"/>
                  </a:lnTo>
                  <a:lnTo>
                    <a:pt x="0" y="71628"/>
                  </a:lnTo>
                  <a:lnTo>
                    <a:pt x="0" y="359663"/>
                  </a:lnTo>
                  <a:lnTo>
                    <a:pt x="5619" y="387810"/>
                  </a:lnTo>
                  <a:lnTo>
                    <a:pt x="20954" y="411098"/>
                  </a:lnTo>
                  <a:lnTo>
                    <a:pt x="43719" y="426958"/>
                  </a:lnTo>
                  <a:lnTo>
                    <a:pt x="71627" y="432815"/>
                  </a:lnTo>
                  <a:lnTo>
                    <a:pt x="1333499" y="432815"/>
                  </a:lnTo>
                  <a:lnTo>
                    <a:pt x="1361408" y="426958"/>
                  </a:lnTo>
                  <a:lnTo>
                    <a:pt x="1384172" y="411098"/>
                  </a:lnTo>
                  <a:lnTo>
                    <a:pt x="1399508" y="387810"/>
                  </a:lnTo>
                  <a:lnTo>
                    <a:pt x="1405127" y="359663"/>
                  </a:lnTo>
                  <a:lnTo>
                    <a:pt x="1405127" y="71628"/>
                  </a:lnTo>
                  <a:lnTo>
                    <a:pt x="1399508" y="43719"/>
                  </a:lnTo>
                  <a:lnTo>
                    <a:pt x="1384172" y="20955"/>
                  </a:lnTo>
                  <a:lnTo>
                    <a:pt x="1361408" y="5619"/>
                  </a:lnTo>
                  <a:lnTo>
                    <a:pt x="1333499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34755" y="3329940"/>
              <a:ext cx="1417320" cy="445134"/>
            </a:xfrm>
            <a:custGeom>
              <a:avLst/>
              <a:gdLst/>
              <a:ahLst/>
              <a:cxnLst/>
              <a:rect l="l" t="t" r="r" b="b"/>
              <a:pathLst>
                <a:path w="1417320" h="445135">
                  <a:moveTo>
                    <a:pt x="1347215" y="0"/>
                  </a:moveTo>
                  <a:lnTo>
                    <a:pt x="70103" y="0"/>
                  </a:lnTo>
                  <a:lnTo>
                    <a:pt x="54863" y="3048"/>
                  </a:lnTo>
                  <a:lnTo>
                    <a:pt x="9144" y="41148"/>
                  </a:lnTo>
                  <a:lnTo>
                    <a:pt x="0" y="70103"/>
                  </a:lnTo>
                  <a:lnTo>
                    <a:pt x="0" y="374903"/>
                  </a:lnTo>
                  <a:lnTo>
                    <a:pt x="3048" y="390143"/>
                  </a:lnTo>
                  <a:lnTo>
                    <a:pt x="6096" y="396239"/>
                  </a:lnTo>
                  <a:lnTo>
                    <a:pt x="9144" y="403859"/>
                  </a:lnTo>
                  <a:lnTo>
                    <a:pt x="22859" y="422147"/>
                  </a:lnTo>
                  <a:lnTo>
                    <a:pt x="41148" y="435863"/>
                  </a:lnTo>
                  <a:lnTo>
                    <a:pt x="47244" y="438911"/>
                  </a:lnTo>
                  <a:lnTo>
                    <a:pt x="54863" y="440435"/>
                  </a:lnTo>
                  <a:lnTo>
                    <a:pt x="62483" y="443483"/>
                  </a:lnTo>
                  <a:lnTo>
                    <a:pt x="70103" y="445007"/>
                  </a:lnTo>
                  <a:lnTo>
                    <a:pt x="1347215" y="445007"/>
                  </a:lnTo>
                  <a:lnTo>
                    <a:pt x="1354835" y="443483"/>
                  </a:lnTo>
                  <a:lnTo>
                    <a:pt x="1362455" y="440435"/>
                  </a:lnTo>
                  <a:lnTo>
                    <a:pt x="1370075" y="438911"/>
                  </a:lnTo>
                  <a:lnTo>
                    <a:pt x="1376171" y="435863"/>
                  </a:lnTo>
                  <a:lnTo>
                    <a:pt x="1382267" y="431291"/>
                  </a:lnTo>
                  <a:lnTo>
                    <a:pt x="65531" y="431291"/>
                  </a:lnTo>
                  <a:lnTo>
                    <a:pt x="61722" y="429767"/>
                  </a:lnTo>
                  <a:lnTo>
                    <a:pt x="59435" y="429767"/>
                  </a:lnTo>
                  <a:lnTo>
                    <a:pt x="51816" y="426719"/>
                  </a:lnTo>
                  <a:lnTo>
                    <a:pt x="53340" y="426719"/>
                  </a:lnTo>
                  <a:lnTo>
                    <a:pt x="41148" y="420623"/>
                  </a:lnTo>
                  <a:lnTo>
                    <a:pt x="42672" y="420623"/>
                  </a:lnTo>
                  <a:lnTo>
                    <a:pt x="32003" y="413003"/>
                  </a:lnTo>
                  <a:lnTo>
                    <a:pt x="22859" y="402335"/>
                  </a:lnTo>
                  <a:lnTo>
                    <a:pt x="23240" y="402335"/>
                  </a:lnTo>
                  <a:lnTo>
                    <a:pt x="19811" y="397763"/>
                  </a:lnTo>
                  <a:lnTo>
                    <a:pt x="21335" y="397763"/>
                  </a:lnTo>
                  <a:lnTo>
                    <a:pt x="15240" y="385571"/>
                  </a:lnTo>
                  <a:lnTo>
                    <a:pt x="13716" y="379475"/>
                  </a:lnTo>
                  <a:lnTo>
                    <a:pt x="13716" y="373379"/>
                  </a:lnTo>
                  <a:lnTo>
                    <a:pt x="12192" y="365759"/>
                  </a:lnTo>
                  <a:lnTo>
                    <a:pt x="12192" y="77724"/>
                  </a:lnTo>
                  <a:lnTo>
                    <a:pt x="12496" y="77724"/>
                  </a:lnTo>
                  <a:lnTo>
                    <a:pt x="13716" y="71627"/>
                  </a:lnTo>
                  <a:lnTo>
                    <a:pt x="13716" y="64007"/>
                  </a:lnTo>
                  <a:lnTo>
                    <a:pt x="14020" y="64007"/>
                  </a:lnTo>
                  <a:lnTo>
                    <a:pt x="15240" y="57912"/>
                  </a:lnTo>
                  <a:lnTo>
                    <a:pt x="15849" y="57912"/>
                  </a:lnTo>
                  <a:lnTo>
                    <a:pt x="18287" y="51815"/>
                  </a:lnTo>
                  <a:lnTo>
                    <a:pt x="19049" y="51815"/>
                  </a:lnTo>
                  <a:lnTo>
                    <a:pt x="21335" y="47243"/>
                  </a:lnTo>
                  <a:lnTo>
                    <a:pt x="19811" y="47243"/>
                  </a:lnTo>
                  <a:lnTo>
                    <a:pt x="23240" y="42672"/>
                  </a:lnTo>
                  <a:lnTo>
                    <a:pt x="22859" y="42672"/>
                  </a:lnTo>
                  <a:lnTo>
                    <a:pt x="32003" y="32003"/>
                  </a:lnTo>
                  <a:lnTo>
                    <a:pt x="42672" y="22860"/>
                  </a:lnTo>
                  <a:lnTo>
                    <a:pt x="43179" y="22860"/>
                  </a:lnTo>
                  <a:lnTo>
                    <a:pt x="47244" y="19812"/>
                  </a:lnTo>
                  <a:lnTo>
                    <a:pt x="50292" y="19812"/>
                  </a:lnTo>
                  <a:lnTo>
                    <a:pt x="53340" y="18287"/>
                  </a:lnTo>
                  <a:lnTo>
                    <a:pt x="51816" y="18287"/>
                  </a:lnTo>
                  <a:lnTo>
                    <a:pt x="59435" y="15239"/>
                  </a:lnTo>
                  <a:lnTo>
                    <a:pt x="57911" y="15239"/>
                  </a:lnTo>
                  <a:lnTo>
                    <a:pt x="65531" y="13715"/>
                  </a:lnTo>
                  <a:lnTo>
                    <a:pt x="71627" y="12191"/>
                  </a:lnTo>
                  <a:lnTo>
                    <a:pt x="1380235" y="12191"/>
                  </a:lnTo>
                  <a:lnTo>
                    <a:pt x="1376171" y="9143"/>
                  </a:lnTo>
                  <a:lnTo>
                    <a:pt x="1370075" y="6095"/>
                  </a:lnTo>
                  <a:lnTo>
                    <a:pt x="1362455" y="3048"/>
                  </a:lnTo>
                  <a:lnTo>
                    <a:pt x="1347215" y="0"/>
                  </a:lnTo>
                  <a:close/>
                </a:path>
                <a:path w="1417320" h="445135">
                  <a:moveTo>
                    <a:pt x="1359407" y="428243"/>
                  </a:moveTo>
                  <a:lnTo>
                    <a:pt x="1351787" y="431291"/>
                  </a:lnTo>
                  <a:lnTo>
                    <a:pt x="1382267" y="431291"/>
                  </a:lnTo>
                  <a:lnTo>
                    <a:pt x="1384299" y="429767"/>
                  </a:lnTo>
                  <a:lnTo>
                    <a:pt x="1357883" y="429767"/>
                  </a:lnTo>
                  <a:lnTo>
                    <a:pt x="1359407" y="428243"/>
                  </a:lnTo>
                  <a:close/>
                </a:path>
                <a:path w="1417320" h="445135">
                  <a:moveTo>
                    <a:pt x="57911" y="428243"/>
                  </a:moveTo>
                  <a:lnTo>
                    <a:pt x="59435" y="429767"/>
                  </a:lnTo>
                  <a:lnTo>
                    <a:pt x="61722" y="429767"/>
                  </a:lnTo>
                  <a:lnTo>
                    <a:pt x="57911" y="428243"/>
                  </a:lnTo>
                  <a:close/>
                </a:path>
                <a:path w="1417320" h="445135">
                  <a:moveTo>
                    <a:pt x="1408785" y="402335"/>
                  </a:moveTo>
                  <a:lnTo>
                    <a:pt x="1394459" y="402335"/>
                  </a:lnTo>
                  <a:lnTo>
                    <a:pt x="1385315" y="413003"/>
                  </a:lnTo>
                  <a:lnTo>
                    <a:pt x="1374647" y="420623"/>
                  </a:lnTo>
                  <a:lnTo>
                    <a:pt x="1376171" y="420623"/>
                  </a:lnTo>
                  <a:lnTo>
                    <a:pt x="1363979" y="426719"/>
                  </a:lnTo>
                  <a:lnTo>
                    <a:pt x="1365503" y="426719"/>
                  </a:lnTo>
                  <a:lnTo>
                    <a:pt x="1357883" y="429767"/>
                  </a:lnTo>
                  <a:lnTo>
                    <a:pt x="1384299" y="429767"/>
                  </a:lnTo>
                  <a:lnTo>
                    <a:pt x="1394459" y="422147"/>
                  </a:lnTo>
                  <a:lnTo>
                    <a:pt x="1408175" y="403859"/>
                  </a:lnTo>
                  <a:lnTo>
                    <a:pt x="1408785" y="402335"/>
                  </a:lnTo>
                  <a:close/>
                </a:path>
                <a:path w="1417320" h="445135">
                  <a:moveTo>
                    <a:pt x="23240" y="402335"/>
                  </a:moveTo>
                  <a:lnTo>
                    <a:pt x="22859" y="402335"/>
                  </a:lnTo>
                  <a:lnTo>
                    <a:pt x="24383" y="403859"/>
                  </a:lnTo>
                  <a:lnTo>
                    <a:pt x="23240" y="402335"/>
                  </a:lnTo>
                  <a:close/>
                </a:path>
                <a:path w="1417320" h="445135">
                  <a:moveTo>
                    <a:pt x="1417319" y="77724"/>
                  </a:moveTo>
                  <a:lnTo>
                    <a:pt x="1405127" y="77724"/>
                  </a:lnTo>
                  <a:lnTo>
                    <a:pt x="1405127" y="365759"/>
                  </a:lnTo>
                  <a:lnTo>
                    <a:pt x="1403603" y="373379"/>
                  </a:lnTo>
                  <a:lnTo>
                    <a:pt x="1405127" y="373379"/>
                  </a:lnTo>
                  <a:lnTo>
                    <a:pt x="1402079" y="385571"/>
                  </a:lnTo>
                  <a:lnTo>
                    <a:pt x="1395983" y="397763"/>
                  </a:lnTo>
                  <a:lnTo>
                    <a:pt x="1397507" y="397763"/>
                  </a:lnTo>
                  <a:lnTo>
                    <a:pt x="1392935" y="403859"/>
                  </a:lnTo>
                  <a:lnTo>
                    <a:pt x="1394459" y="402335"/>
                  </a:lnTo>
                  <a:lnTo>
                    <a:pt x="1408785" y="402335"/>
                  </a:lnTo>
                  <a:lnTo>
                    <a:pt x="1411223" y="396239"/>
                  </a:lnTo>
                  <a:lnTo>
                    <a:pt x="1414271" y="390143"/>
                  </a:lnTo>
                  <a:lnTo>
                    <a:pt x="1417319" y="374903"/>
                  </a:lnTo>
                  <a:lnTo>
                    <a:pt x="1417319" y="77724"/>
                  </a:lnTo>
                  <a:close/>
                </a:path>
                <a:path w="1417320" h="445135">
                  <a:moveTo>
                    <a:pt x="12496" y="77724"/>
                  </a:moveTo>
                  <a:lnTo>
                    <a:pt x="12192" y="77724"/>
                  </a:lnTo>
                  <a:lnTo>
                    <a:pt x="12192" y="79248"/>
                  </a:lnTo>
                  <a:lnTo>
                    <a:pt x="12496" y="77724"/>
                  </a:lnTo>
                  <a:close/>
                </a:path>
                <a:path w="1417320" h="445135">
                  <a:moveTo>
                    <a:pt x="1416100" y="64007"/>
                  </a:moveTo>
                  <a:lnTo>
                    <a:pt x="1403603" y="64007"/>
                  </a:lnTo>
                  <a:lnTo>
                    <a:pt x="1405127" y="71627"/>
                  </a:lnTo>
                  <a:lnTo>
                    <a:pt x="1403603" y="71627"/>
                  </a:lnTo>
                  <a:lnTo>
                    <a:pt x="1405127" y="79248"/>
                  </a:lnTo>
                  <a:lnTo>
                    <a:pt x="1405127" y="77724"/>
                  </a:lnTo>
                  <a:lnTo>
                    <a:pt x="1417319" y="77724"/>
                  </a:lnTo>
                  <a:lnTo>
                    <a:pt x="1417319" y="70103"/>
                  </a:lnTo>
                  <a:lnTo>
                    <a:pt x="1416100" y="64007"/>
                  </a:lnTo>
                  <a:close/>
                </a:path>
                <a:path w="1417320" h="445135">
                  <a:moveTo>
                    <a:pt x="14020" y="64007"/>
                  </a:moveTo>
                  <a:lnTo>
                    <a:pt x="13716" y="64007"/>
                  </a:lnTo>
                  <a:lnTo>
                    <a:pt x="13716" y="65531"/>
                  </a:lnTo>
                  <a:lnTo>
                    <a:pt x="14020" y="64007"/>
                  </a:lnTo>
                  <a:close/>
                </a:path>
                <a:path w="1417320" h="445135">
                  <a:moveTo>
                    <a:pt x="1414881" y="57912"/>
                  </a:moveTo>
                  <a:lnTo>
                    <a:pt x="1402079" y="57912"/>
                  </a:lnTo>
                  <a:lnTo>
                    <a:pt x="1403603" y="65531"/>
                  </a:lnTo>
                  <a:lnTo>
                    <a:pt x="1403603" y="64007"/>
                  </a:lnTo>
                  <a:lnTo>
                    <a:pt x="1416100" y="64007"/>
                  </a:lnTo>
                  <a:lnTo>
                    <a:pt x="1414881" y="57912"/>
                  </a:lnTo>
                  <a:close/>
                </a:path>
                <a:path w="1417320" h="445135">
                  <a:moveTo>
                    <a:pt x="15849" y="57912"/>
                  </a:moveTo>
                  <a:lnTo>
                    <a:pt x="15240" y="57912"/>
                  </a:lnTo>
                  <a:lnTo>
                    <a:pt x="15240" y="59436"/>
                  </a:lnTo>
                  <a:lnTo>
                    <a:pt x="15849" y="57912"/>
                  </a:lnTo>
                  <a:close/>
                </a:path>
                <a:path w="1417320" h="445135">
                  <a:moveTo>
                    <a:pt x="1413052" y="51815"/>
                  </a:moveTo>
                  <a:lnTo>
                    <a:pt x="1399031" y="51815"/>
                  </a:lnTo>
                  <a:lnTo>
                    <a:pt x="1402079" y="59436"/>
                  </a:lnTo>
                  <a:lnTo>
                    <a:pt x="1402079" y="57912"/>
                  </a:lnTo>
                  <a:lnTo>
                    <a:pt x="1414881" y="57912"/>
                  </a:lnTo>
                  <a:lnTo>
                    <a:pt x="1414271" y="54863"/>
                  </a:lnTo>
                  <a:lnTo>
                    <a:pt x="1413052" y="51815"/>
                  </a:lnTo>
                  <a:close/>
                </a:path>
                <a:path w="1417320" h="445135">
                  <a:moveTo>
                    <a:pt x="19049" y="51815"/>
                  </a:moveTo>
                  <a:lnTo>
                    <a:pt x="18287" y="51815"/>
                  </a:lnTo>
                  <a:lnTo>
                    <a:pt x="18287" y="53339"/>
                  </a:lnTo>
                  <a:lnTo>
                    <a:pt x="19049" y="51815"/>
                  </a:lnTo>
                  <a:close/>
                </a:path>
                <a:path w="1417320" h="445135">
                  <a:moveTo>
                    <a:pt x="1392935" y="41148"/>
                  </a:moveTo>
                  <a:lnTo>
                    <a:pt x="1397507" y="47243"/>
                  </a:lnTo>
                  <a:lnTo>
                    <a:pt x="1395983" y="47243"/>
                  </a:lnTo>
                  <a:lnTo>
                    <a:pt x="1399031" y="53339"/>
                  </a:lnTo>
                  <a:lnTo>
                    <a:pt x="1399031" y="51815"/>
                  </a:lnTo>
                  <a:lnTo>
                    <a:pt x="1413052" y="51815"/>
                  </a:lnTo>
                  <a:lnTo>
                    <a:pt x="1411223" y="47243"/>
                  </a:lnTo>
                  <a:lnTo>
                    <a:pt x="1408937" y="42672"/>
                  </a:lnTo>
                  <a:lnTo>
                    <a:pt x="1394459" y="42672"/>
                  </a:lnTo>
                  <a:lnTo>
                    <a:pt x="1392935" y="41148"/>
                  </a:lnTo>
                  <a:close/>
                </a:path>
                <a:path w="1417320" h="445135">
                  <a:moveTo>
                    <a:pt x="24383" y="41148"/>
                  </a:moveTo>
                  <a:lnTo>
                    <a:pt x="22859" y="42672"/>
                  </a:lnTo>
                  <a:lnTo>
                    <a:pt x="23240" y="42672"/>
                  </a:lnTo>
                  <a:lnTo>
                    <a:pt x="24383" y="41148"/>
                  </a:lnTo>
                  <a:close/>
                </a:path>
                <a:path w="1417320" h="445135">
                  <a:moveTo>
                    <a:pt x="1394459" y="22860"/>
                  </a:moveTo>
                  <a:lnTo>
                    <a:pt x="1374647" y="22860"/>
                  </a:lnTo>
                  <a:lnTo>
                    <a:pt x="1385315" y="32003"/>
                  </a:lnTo>
                  <a:lnTo>
                    <a:pt x="1394459" y="42672"/>
                  </a:lnTo>
                  <a:lnTo>
                    <a:pt x="1408937" y="42672"/>
                  </a:lnTo>
                  <a:lnTo>
                    <a:pt x="1408175" y="41148"/>
                  </a:lnTo>
                  <a:lnTo>
                    <a:pt x="1394459" y="22860"/>
                  </a:lnTo>
                  <a:close/>
                </a:path>
                <a:path w="1417320" h="445135">
                  <a:moveTo>
                    <a:pt x="43179" y="22860"/>
                  </a:moveTo>
                  <a:lnTo>
                    <a:pt x="42672" y="22860"/>
                  </a:lnTo>
                  <a:lnTo>
                    <a:pt x="41148" y="24384"/>
                  </a:lnTo>
                  <a:lnTo>
                    <a:pt x="43179" y="22860"/>
                  </a:lnTo>
                  <a:close/>
                </a:path>
                <a:path w="1417320" h="445135">
                  <a:moveTo>
                    <a:pt x="1390395" y="19812"/>
                  </a:moveTo>
                  <a:lnTo>
                    <a:pt x="1370075" y="19812"/>
                  </a:lnTo>
                  <a:lnTo>
                    <a:pt x="1376171" y="24384"/>
                  </a:lnTo>
                  <a:lnTo>
                    <a:pt x="1374647" y="22860"/>
                  </a:lnTo>
                  <a:lnTo>
                    <a:pt x="1394459" y="22860"/>
                  </a:lnTo>
                  <a:lnTo>
                    <a:pt x="1390395" y="19812"/>
                  </a:lnTo>
                  <a:close/>
                </a:path>
                <a:path w="1417320" h="445135">
                  <a:moveTo>
                    <a:pt x="50292" y="19812"/>
                  </a:moveTo>
                  <a:lnTo>
                    <a:pt x="47244" y="19812"/>
                  </a:lnTo>
                  <a:lnTo>
                    <a:pt x="47244" y="21336"/>
                  </a:lnTo>
                  <a:lnTo>
                    <a:pt x="50292" y="19812"/>
                  </a:lnTo>
                  <a:close/>
                </a:path>
                <a:path w="1417320" h="445135">
                  <a:moveTo>
                    <a:pt x="1380235" y="12191"/>
                  </a:moveTo>
                  <a:lnTo>
                    <a:pt x="1345691" y="12191"/>
                  </a:lnTo>
                  <a:lnTo>
                    <a:pt x="1353311" y="13715"/>
                  </a:lnTo>
                  <a:lnTo>
                    <a:pt x="1351787" y="13715"/>
                  </a:lnTo>
                  <a:lnTo>
                    <a:pt x="1359407" y="15239"/>
                  </a:lnTo>
                  <a:lnTo>
                    <a:pt x="1357883" y="15239"/>
                  </a:lnTo>
                  <a:lnTo>
                    <a:pt x="1365503" y="18287"/>
                  </a:lnTo>
                  <a:lnTo>
                    <a:pt x="1363979" y="18287"/>
                  </a:lnTo>
                  <a:lnTo>
                    <a:pt x="1370075" y="21336"/>
                  </a:lnTo>
                  <a:lnTo>
                    <a:pt x="1370075" y="19812"/>
                  </a:lnTo>
                  <a:lnTo>
                    <a:pt x="1390395" y="19812"/>
                  </a:lnTo>
                  <a:lnTo>
                    <a:pt x="1380235" y="12191"/>
                  </a:lnTo>
                  <a:close/>
                </a:path>
                <a:path w="1417320" h="445135">
                  <a:moveTo>
                    <a:pt x="79248" y="12191"/>
                  </a:moveTo>
                  <a:lnTo>
                    <a:pt x="71627" y="12191"/>
                  </a:lnTo>
                  <a:lnTo>
                    <a:pt x="71627" y="13715"/>
                  </a:lnTo>
                  <a:lnTo>
                    <a:pt x="79248" y="12191"/>
                  </a:lnTo>
                  <a:close/>
                </a:path>
                <a:path w="1417320" h="445135">
                  <a:moveTo>
                    <a:pt x="1345691" y="12191"/>
                  </a:moveTo>
                  <a:lnTo>
                    <a:pt x="1338071" y="12191"/>
                  </a:lnTo>
                  <a:lnTo>
                    <a:pt x="1345691" y="13715"/>
                  </a:lnTo>
                  <a:lnTo>
                    <a:pt x="1345691" y="12191"/>
                  </a:lnTo>
                  <a:close/>
                </a:path>
              </a:pathLst>
            </a:custGeom>
            <a:solidFill>
              <a:srgbClr val="BC8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607942" y="3386428"/>
            <a:ext cx="867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nsume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79931" y="3927347"/>
            <a:ext cx="1417320" cy="445134"/>
            <a:chOff x="979931" y="3927347"/>
            <a:chExt cx="1417320" cy="445134"/>
          </a:xfrm>
        </p:grpSpPr>
        <p:sp>
          <p:nvSpPr>
            <p:cNvPr id="30" name="object 30"/>
            <p:cNvSpPr/>
            <p:nvPr/>
          </p:nvSpPr>
          <p:spPr>
            <a:xfrm>
              <a:off x="986027" y="3933443"/>
              <a:ext cx="1405255" cy="433070"/>
            </a:xfrm>
            <a:custGeom>
              <a:avLst/>
              <a:gdLst/>
              <a:ahLst/>
              <a:cxnLst/>
              <a:rect l="l" t="t" r="r" b="b"/>
              <a:pathLst>
                <a:path w="1405255" h="433070">
                  <a:moveTo>
                    <a:pt x="1333499" y="0"/>
                  </a:moveTo>
                  <a:lnTo>
                    <a:pt x="71628" y="0"/>
                  </a:lnTo>
                  <a:lnTo>
                    <a:pt x="43719" y="5857"/>
                  </a:lnTo>
                  <a:lnTo>
                    <a:pt x="20954" y="21716"/>
                  </a:lnTo>
                  <a:lnTo>
                    <a:pt x="5619" y="45005"/>
                  </a:lnTo>
                  <a:lnTo>
                    <a:pt x="0" y="73151"/>
                  </a:lnTo>
                  <a:lnTo>
                    <a:pt x="0" y="361187"/>
                  </a:lnTo>
                  <a:lnTo>
                    <a:pt x="5619" y="389096"/>
                  </a:lnTo>
                  <a:lnTo>
                    <a:pt x="20954" y="411860"/>
                  </a:lnTo>
                  <a:lnTo>
                    <a:pt x="43719" y="427196"/>
                  </a:lnTo>
                  <a:lnTo>
                    <a:pt x="71628" y="432815"/>
                  </a:lnTo>
                  <a:lnTo>
                    <a:pt x="1333499" y="432815"/>
                  </a:lnTo>
                  <a:lnTo>
                    <a:pt x="1361408" y="427196"/>
                  </a:lnTo>
                  <a:lnTo>
                    <a:pt x="1384172" y="411860"/>
                  </a:lnTo>
                  <a:lnTo>
                    <a:pt x="1399508" y="389096"/>
                  </a:lnTo>
                  <a:lnTo>
                    <a:pt x="1405127" y="361187"/>
                  </a:lnTo>
                  <a:lnTo>
                    <a:pt x="1405127" y="73151"/>
                  </a:lnTo>
                  <a:lnTo>
                    <a:pt x="1399508" y="45005"/>
                  </a:lnTo>
                  <a:lnTo>
                    <a:pt x="1384172" y="21716"/>
                  </a:lnTo>
                  <a:lnTo>
                    <a:pt x="1361408" y="5857"/>
                  </a:lnTo>
                  <a:lnTo>
                    <a:pt x="1333499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79931" y="3927347"/>
              <a:ext cx="1417320" cy="445134"/>
            </a:xfrm>
            <a:custGeom>
              <a:avLst/>
              <a:gdLst/>
              <a:ahLst/>
              <a:cxnLst/>
              <a:rect l="l" t="t" r="r" b="b"/>
              <a:pathLst>
                <a:path w="1417320" h="445135">
                  <a:moveTo>
                    <a:pt x="1354835" y="1524"/>
                  </a:moveTo>
                  <a:lnTo>
                    <a:pt x="62484" y="1524"/>
                  </a:lnTo>
                  <a:lnTo>
                    <a:pt x="54863" y="4572"/>
                  </a:lnTo>
                  <a:lnTo>
                    <a:pt x="47243" y="6096"/>
                  </a:lnTo>
                  <a:lnTo>
                    <a:pt x="41147" y="9144"/>
                  </a:lnTo>
                  <a:lnTo>
                    <a:pt x="22859" y="22860"/>
                  </a:lnTo>
                  <a:lnTo>
                    <a:pt x="9143" y="41148"/>
                  </a:lnTo>
                  <a:lnTo>
                    <a:pt x="6096" y="48768"/>
                  </a:lnTo>
                  <a:lnTo>
                    <a:pt x="3047" y="54864"/>
                  </a:lnTo>
                  <a:lnTo>
                    <a:pt x="0" y="70104"/>
                  </a:lnTo>
                  <a:lnTo>
                    <a:pt x="0" y="374903"/>
                  </a:lnTo>
                  <a:lnTo>
                    <a:pt x="13715" y="411479"/>
                  </a:lnTo>
                  <a:lnTo>
                    <a:pt x="47243" y="438911"/>
                  </a:lnTo>
                  <a:lnTo>
                    <a:pt x="70103" y="445007"/>
                  </a:lnTo>
                  <a:lnTo>
                    <a:pt x="1347215" y="445007"/>
                  </a:lnTo>
                  <a:lnTo>
                    <a:pt x="1362455" y="441959"/>
                  </a:lnTo>
                  <a:lnTo>
                    <a:pt x="1370075" y="438911"/>
                  </a:lnTo>
                  <a:lnTo>
                    <a:pt x="1376171" y="435863"/>
                  </a:lnTo>
                  <a:lnTo>
                    <a:pt x="1380235" y="432815"/>
                  </a:lnTo>
                  <a:lnTo>
                    <a:pt x="71628" y="432815"/>
                  </a:lnTo>
                  <a:lnTo>
                    <a:pt x="64007" y="431291"/>
                  </a:lnTo>
                  <a:lnTo>
                    <a:pt x="65531" y="431291"/>
                  </a:lnTo>
                  <a:lnTo>
                    <a:pt x="57912" y="429767"/>
                  </a:lnTo>
                  <a:lnTo>
                    <a:pt x="59435" y="429767"/>
                  </a:lnTo>
                  <a:lnTo>
                    <a:pt x="51815" y="426719"/>
                  </a:lnTo>
                  <a:lnTo>
                    <a:pt x="53340" y="426719"/>
                  </a:lnTo>
                  <a:lnTo>
                    <a:pt x="50292" y="425195"/>
                  </a:lnTo>
                  <a:lnTo>
                    <a:pt x="47243" y="425195"/>
                  </a:lnTo>
                  <a:lnTo>
                    <a:pt x="43179" y="422147"/>
                  </a:lnTo>
                  <a:lnTo>
                    <a:pt x="42671" y="422147"/>
                  </a:lnTo>
                  <a:lnTo>
                    <a:pt x="32003" y="413003"/>
                  </a:lnTo>
                  <a:lnTo>
                    <a:pt x="22859" y="402335"/>
                  </a:lnTo>
                  <a:lnTo>
                    <a:pt x="23240" y="402335"/>
                  </a:lnTo>
                  <a:lnTo>
                    <a:pt x="19812" y="397763"/>
                  </a:lnTo>
                  <a:lnTo>
                    <a:pt x="21335" y="397763"/>
                  </a:lnTo>
                  <a:lnTo>
                    <a:pt x="19049" y="393191"/>
                  </a:lnTo>
                  <a:lnTo>
                    <a:pt x="18287" y="393191"/>
                  </a:lnTo>
                  <a:lnTo>
                    <a:pt x="15849" y="387095"/>
                  </a:lnTo>
                  <a:lnTo>
                    <a:pt x="15240" y="387095"/>
                  </a:lnTo>
                  <a:lnTo>
                    <a:pt x="14020" y="380999"/>
                  </a:lnTo>
                  <a:lnTo>
                    <a:pt x="13715" y="380999"/>
                  </a:lnTo>
                  <a:lnTo>
                    <a:pt x="13715" y="373379"/>
                  </a:lnTo>
                  <a:lnTo>
                    <a:pt x="12496" y="367283"/>
                  </a:lnTo>
                  <a:lnTo>
                    <a:pt x="12191" y="367283"/>
                  </a:lnTo>
                  <a:lnTo>
                    <a:pt x="12191" y="79248"/>
                  </a:lnTo>
                  <a:lnTo>
                    <a:pt x="13715" y="71628"/>
                  </a:lnTo>
                  <a:lnTo>
                    <a:pt x="13715" y="65532"/>
                  </a:lnTo>
                  <a:lnTo>
                    <a:pt x="15240" y="59436"/>
                  </a:lnTo>
                  <a:lnTo>
                    <a:pt x="21335" y="47244"/>
                  </a:lnTo>
                  <a:lnTo>
                    <a:pt x="19812" y="47244"/>
                  </a:lnTo>
                  <a:lnTo>
                    <a:pt x="23240" y="42672"/>
                  </a:lnTo>
                  <a:lnTo>
                    <a:pt x="22859" y="42672"/>
                  </a:lnTo>
                  <a:lnTo>
                    <a:pt x="32003" y="32004"/>
                  </a:lnTo>
                  <a:lnTo>
                    <a:pt x="42671" y="24384"/>
                  </a:lnTo>
                  <a:lnTo>
                    <a:pt x="41147" y="24384"/>
                  </a:lnTo>
                  <a:lnTo>
                    <a:pt x="53340" y="18287"/>
                  </a:lnTo>
                  <a:lnTo>
                    <a:pt x="51815" y="18287"/>
                  </a:lnTo>
                  <a:lnTo>
                    <a:pt x="59435" y="15240"/>
                  </a:lnTo>
                  <a:lnTo>
                    <a:pt x="61721" y="15240"/>
                  </a:lnTo>
                  <a:lnTo>
                    <a:pt x="65531" y="13716"/>
                  </a:lnTo>
                  <a:lnTo>
                    <a:pt x="1382267" y="13716"/>
                  </a:lnTo>
                  <a:lnTo>
                    <a:pt x="1376171" y="9144"/>
                  </a:lnTo>
                  <a:lnTo>
                    <a:pt x="1370075" y="6096"/>
                  </a:lnTo>
                  <a:lnTo>
                    <a:pt x="1362455" y="4572"/>
                  </a:lnTo>
                  <a:lnTo>
                    <a:pt x="1354835" y="1524"/>
                  </a:lnTo>
                  <a:close/>
                </a:path>
                <a:path w="1417320" h="445135">
                  <a:moveTo>
                    <a:pt x="71628" y="431291"/>
                  </a:moveTo>
                  <a:lnTo>
                    <a:pt x="71628" y="432815"/>
                  </a:lnTo>
                  <a:lnTo>
                    <a:pt x="79247" y="432815"/>
                  </a:lnTo>
                  <a:lnTo>
                    <a:pt x="71628" y="431291"/>
                  </a:lnTo>
                  <a:close/>
                </a:path>
                <a:path w="1417320" h="445135">
                  <a:moveTo>
                    <a:pt x="1345691" y="431291"/>
                  </a:moveTo>
                  <a:lnTo>
                    <a:pt x="1338071" y="432815"/>
                  </a:lnTo>
                  <a:lnTo>
                    <a:pt x="1345691" y="432815"/>
                  </a:lnTo>
                  <a:lnTo>
                    <a:pt x="1345691" y="431291"/>
                  </a:lnTo>
                  <a:close/>
                </a:path>
                <a:path w="1417320" h="445135">
                  <a:moveTo>
                    <a:pt x="1370075" y="423671"/>
                  </a:moveTo>
                  <a:lnTo>
                    <a:pt x="1363979" y="426719"/>
                  </a:lnTo>
                  <a:lnTo>
                    <a:pt x="1365503" y="426719"/>
                  </a:lnTo>
                  <a:lnTo>
                    <a:pt x="1357883" y="429767"/>
                  </a:lnTo>
                  <a:lnTo>
                    <a:pt x="1359407" y="429767"/>
                  </a:lnTo>
                  <a:lnTo>
                    <a:pt x="1351787" y="431291"/>
                  </a:lnTo>
                  <a:lnTo>
                    <a:pt x="1353311" y="431291"/>
                  </a:lnTo>
                  <a:lnTo>
                    <a:pt x="1345691" y="432815"/>
                  </a:lnTo>
                  <a:lnTo>
                    <a:pt x="1380235" y="432815"/>
                  </a:lnTo>
                  <a:lnTo>
                    <a:pt x="1390395" y="425195"/>
                  </a:lnTo>
                  <a:lnTo>
                    <a:pt x="1370075" y="425195"/>
                  </a:lnTo>
                  <a:lnTo>
                    <a:pt x="1370075" y="423671"/>
                  </a:lnTo>
                  <a:close/>
                </a:path>
                <a:path w="1417320" h="445135">
                  <a:moveTo>
                    <a:pt x="47243" y="423671"/>
                  </a:moveTo>
                  <a:lnTo>
                    <a:pt x="47243" y="425195"/>
                  </a:lnTo>
                  <a:lnTo>
                    <a:pt x="50292" y="425195"/>
                  </a:lnTo>
                  <a:lnTo>
                    <a:pt x="47243" y="423671"/>
                  </a:lnTo>
                  <a:close/>
                </a:path>
                <a:path w="1417320" h="445135">
                  <a:moveTo>
                    <a:pt x="1376171" y="420623"/>
                  </a:moveTo>
                  <a:lnTo>
                    <a:pt x="1370075" y="425195"/>
                  </a:lnTo>
                  <a:lnTo>
                    <a:pt x="1390395" y="425195"/>
                  </a:lnTo>
                  <a:lnTo>
                    <a:pt x="1394459" y="422147"/>
                  </a:lnTo>
                  <a:lnTo>
                    <a:pt x="1374647" y="422147"/>
                  </a:lnTo>
                  <a:lnTo>
                    <a:pt x="1376171" y="420623"/>
                  </a:lnTo>
                  <a:close/>
                </a:path>
                <a:path w="1417320" h="445135">
                  <a:moveTo>
                    <a:pt x="41147" y="420623"/>
                  </a:moveTo>
                  <a:lnTo>
                    <a:pt x="42671" y="422147"/>
                  </a:lnTo>
                  <a:lnTo>
                    <a:pt x="43179" y="422147"/>
                  </a:lnTo>
                  <a:lnTo>
                    <a:pt x="41147" y="420623"/>
                  </a:lnTo>
                  <a:close/>
                </a:path>
                <a:path w="1417320" h="445135">
                  <a:moveTo>
                    <a:pt x="1408937" y="402335"/>
                  </a:moveTo>
                  <a:lnTo>
                    <a:pt x="1394459" y="402335"/>
                  </a:lnTo>
                  <a:lnTo>
                    <a:pt x="1385315" y="413003"/>
                  </a:lnTo>
                  <a:lnTo>
                    <a:pt x="1374647" y="422147"/>
                  </a:lnTo>
                  <a:lnTo>
                    <a:pt x="1394459" y="422147"/>
                  </a:lnTo>
                  <a:lnTo>
                    <a:pt x="1403603" y="411479"/>
                  </a:lnTo>
                  <a:lnTo>
                    <a:pt x="1408175" y="403859"/>
                  </a:lnTo>
                  <a:lnTo>
                    <a:pt x="1408937" y="402335"/>
                  </a:lnTo>
                  <a:close/>
                </a:path>
                <a:path w="1417320" h="445135">
                  <a:moveTo>
                    <a:pt x="23240" y="402335"/>
                  </a:moveTo>
                  <a:lnTo>
                    <a:pt x="22859" y="402335"/>
                  </a:lnTo>
                  <a:lnTo>
                    <a:pt x="24384" y="403859"/>
                  </a:lnTo>
                  <a:lnTo>
                    <a:pt x="23240" y="402335"/>
                  </a:lnTo>
                  <a:close/>
                </a:path>
                <a:path w="1417320" h="445135">
                  <a:moveTo>
                    <a:pt x="1399031" y="391667"/>
                  </a:moveTo>
                  <a:lnTo>
                    <a:pt x="1395983" y="397763"/>
                  </a:lnTo>
                  <a:lnTo>
                    <a:pt x="1397507" y="397763"/>
                  </a:lnTo>
                  <a:lnTo>
                    <a:pt x="1392935" y="403859"/>
                  </a:lnTo>
                  <a:lnTo>
                    <a:pt x="1394459" y="402335"/>
                  </a:lnTo>
                  <a:lnTo>
                    <a:pt x="1408937" y="402335"/>
                  </a:lnTo>
                  <a:lnTo>
                    <a:pt x="1411223" y="397763"/>
                  </a:lnTo>
                  <a:lnTo>
                    <a:pt x="1413052" y="393191"/>
                  </a:lnTo>
                  <a:lnTo>
                    <a:pt x="1399031" y="393191"/>
                  </a:lnTo>
                  <a:lnTo>
                    <a:pt x="1399031" y="391667"/>
                  </a:lnTo>
                  <a:close/>
                </a:path>
                <a:path w="1417320" h="445135">
                  <a:moveTo>
                    <a:pt x="18287" y="391667"/>
                  </a:moveTo>
                  <a:lnTo>
                    <a:pt x="18287" y="393191"/>
                  </a:lnTo>
                  <a:lnTo>
                    <a:pt x="19049" y="393191"/>
                  </a:lnTo>
                  <a:lnTo>
                    <a:pt x="18287" y="391667"/>
                  </a:lnTo>
                  <a:close/>
                </a:path>
                <a:path w="1417320" h="445135">
                  <a:moveTo>
                    <a:pt x="1402079" y="385571"/>
                  </a:moveTo>
                  <a:lnTo>
                    <a:pt x="1399031" y="393191"/>
                  </a:lnTo>
                  <a:lnTo>
                    <a:pt x="1413052" y="393191"/>
                  </a:lnTo>
                  <a:lnTo>
                    <a:pt x="1414271" y="390143"/>
                  </a:lnTo>
                  <a:lnTo>
                    <a:pt x="1414881" y="387095"/>
                  </a:lnTo>
                  <a:lnTo>
                    <a:pt x="1402079" y="387095"/>
                  </a:lnTo>
                  <a:lnTo>
                    <a:pt x="1402079" y="385571"/>
                  </a:lnTo>
                  <a:close/>
                </a:path>
                <a:path w="1417320" h="445135">
                  <a:moveTo>
                    <a:pt x="15240" y="385571"/>
                  </a:moveTo>
                  <a:lnTo>
                    <a:pt x="15240" y="387095"/>
                  </a:lnTo>
                  <a:lnTo>
                    <a:pt x="15849" y="387095"/>
                  </a:lnTo>
                  <a:lnTo>
                    <a:pt x="15240" y="385571"/>
                  </a:lnTo>
                  <a:close/>
                </a:path>
                <a:path w="1417320" h="445135">
                  <a:moveTo>
                    <a:pt x="1403603" y="379475"/>
                  </a:moveTo>
                  <a:lnTo>
                    <a:pt x="1402079" y="387095"/>
                  </a:lnTo>
                  <a:lnTo>
                    <a:pt x="1414881" y="387095"/>
                  </a:lnTo>
                  <a:lnTo>
                    <a:pt x="1416100" y="380999"/>
                  </a:lnTo>
                  <a:lnTo>
                    <a:pt x="1403603" y="380999"/>
                  </a:lnTo>
                  <a:lnTo>
                    <a:pt x="1403603" y="379475"/>
                  </a:lnTo>
                  <a:close/>
                </a:path>
                <a:path w="1417320" h="445135">
                  <a:moveTo>
                    <a:pt x="13715" y="379475"/>
                  </a:moveTo>
                  <a:lnTo>
                    <a:pt x="13715" y="380999"/>
                  </a:lnTo>
                  <a:lnTo>
                    <a:pt x="14020" y="380999"/>
                  </a:lnTo>
                  <a:lnTo>
                    <a:pt x="13715" y="379475"/>
                  </a:lnTo>
                  <a:close/>
                </a:path>
                <a:path w="1417320" h="445135">
                  <a:moveTo>
                    <a:pt x="1405127" y="365759"/>
                  </a:moveTo>
                  <a:lnTo>
                    <a:pt x="1403603" y="373379"/>
                  </a:lnTo>
                  <a:lnTo>
                    <a:pt x="1405127" y="373379"/>
                  </a:lnTo>
                  <a:lnTo>
                    <a:pt x="1403603" y="380999"/>
                  </a:lnTo>
                  <a:lnTo>
                    <a:pt x="1416100" y="380999"/>
                  </a:lnTo>
                  <a:lnTo>
                    <a:pt x="1417319" y="374903"/>
                  </a:lnTo>
                  <a:lnTo>
                    <a:pt x="1417319" y="367283"/>
                  </a:lnTo>
                  <a:lnTo>
                    <a:pt x="1405127" y="367283"/>
                  </a:lnTo>
                  <a:lnTo>
                    <a:pt x="1405127" y="365759"/>
                  </a:lnTo>
                  <a:close/>
                </a:path>
                <a:path w="1417320" h="445135">
                  <a:moveTo>
                    <a:pt x="12191" y="365759"/>
                  </a:moveTo>
                  <a:lnTo>
                    <a:pt x="12191" y="367283"/>
                  </a:lnTo>
                  <a:lnTo>
                    <a:pt x="12496" y="367283"/>
                  </a:lnTo>
                  <a:lnTo>
                    <a:pt x="12191" y="365759"/>
                  </a:lnTo>
                  <a:close/>
                </a:path>
                <a:path w="1417320" h="445135">
                  <a:moveTo>
                    <a:pt x="1392935" y="41148"/>
                  </a:moveTo>
                  <a:lnTo>
                    <a:pt x="1397507" y="47244"/>
                  </a:lnTo>
                  <a:lnTo>
                    <a:pt x="1395983" y="47244"/>
                  </a:lnTo>
                  <a:lnTo>
                    <a:pt x="1402079" y="59436"/>
                  </a:lnTo>
                  <a:lnTo>
                    <a:pt x="1405127" y="71628"/>
                  </a:lnTo>
                  <a:lnTo>
                    <a:pt x="1403603" y="71628"/>
                  </a:lnTo>
                  <a:lnTo>
                    <a:pt x="1405127" y="79248"/>
                  </a:lnTo>
                  <a:lnTo>
                    <a:pt x="1405127" y="367283"/>
                  </a:lnTo>
                  <a:lnTo>
                    <a:pt x="1417319" y="367283"/>
                  </a:lnTo>
                  <a:lnTo>
                    <a:pt x="1417319" y="70104"/>
                  </a:lnTo>
                  <a:lnTo>
                    <a:pt x="1414271" y="54864"/>
                  </a:lnTo>
                  <a:lnTo>
                    <a:pt x="1411223" y="48768"/>
                  </a:lnTo>
                  <a:lnTo>
                    <a:pt x="1408785" y="42672"/>
                  </a:lnTo>
                  <a:lnTo>
                    <a:pt x="1394459" y="42672"/>
                  </a:lnTo>
                  <a:lnTo>
                    <a:pt x="1392935" y="41148"/>
                  </a:lnTo>
                  <a:close/>
                </a:path>
                <a:path w="1417320" h="445135">
                  <a:moveTo>
                    <a:pt x="24384" y="41148"/>
                  </a:moveTo>
                  <a:lnTo>
                    <a:pt x="22859" y="42672"/>
                  </a:lnTo>
                  <a:lnTo>
                    <a:pt x="23240" y="42672"/>
                  </a:lnTo>
                  <a:lnTo>
                    <a:pt x="24384" y="41148"/>
                  </a:lnTo>
                  <a:close/>
                </a:path>
                <a:path w="1417320" h="445135">
                  <a:moveTo>
                    <a:pt x="1384299" y="15240"/>
                  </a:moveTo>
                  <a:lnTo>
                    <a:pt x="1357883" y="15240"/>
                  </a:lnTo>
                  <a:lnTo>
                    <a:pt x="1365503" y="18287"/>
                  </a:lnTo>
                  <a:lnTo>
                    <a:pt x="1363979" y="18287"/>
                  </a:lnTo>
                  <a:lnTo>
                    <a:pt x="1376171" y="24384"/>
                  </a:lnTo>
                  <a:lnTo>
                    <a:pt x="1374647" y="24384"/>
                  </a:lnTo>
                  <a:lnTo>
                    <a:pt x="1385315" y="32004"/>
                  </a:lnTo>
                  <a:lnTo>
                    <a:pt x="1394459" y="42672"/>
                  </a:lnTo>
                  <a:lnTo>
                    <a:pt x="1408785" y="42672"/>
                  </a:lnTo>
                  <a:lnTo>
                    <a:pt x="1408175" y="41148"/>
                  </a:lnTo>
                  <a:lnTo>
                    <a:pt x="1394459" y="22860"/>
                  </a:lnTo>
                  <a:lnTo>
                    <a:pt x="1384299" y="15240"/>
                  </a:lnTo>
                  <a:close/>
                </a:path>
                <a:path w="1417320" h="445135">
                  <a:moveTo>
                    <a:pt x="61721" y="15240"/>
                  </a:moveTo>
                  <a:lnTo>
                    <a:pt x="59435" y="15240"/>
                  </a:lnTo>
                  <a:lnTo>
                    <a:pt x="57912" y="16764"/>
                  </a:lnTo>
                  <a:lnTo>
                    <a:pt x="61721" y="15240"/>
                  </a:lnTo>
                  <a:close/>
                </a:path>
                <a:path w="1417320" h="445135">
                  <a:moveTo>
                    <a:pt x="1382267" y="13716"/>
                  </a:moveTo>
                  <a:lnTo>
                    <a:pt x="1351787" y="13716"/>
                  </a:lnTo>
                  <a:lnTo>
                    <a:pt x="1359407" y="16764"/>
                  </a:lnTo>
                  <a:lnTo>
                    <a:pt x="1357883" y="15240"/>
                  </a:lnTo>
                  <a:lnTo>
                    <a:pt x="1384299" y="15240"/>
                  </a:lnTo>
                  <a:lnTo>
                    <a:pt x="1382267" y="13716"/>
                  </a:lnTo>
                  <a:close/>
                </a:path>
                <a:path w="1417320" h="445135">
                  <a:moveTo>
                    <a:pt x="1339595" y="0"/>
                  </a:moveTo>
                  <a:lnTo>
                    <a:pt x="77724" y="0"/>
                  </a:lnTo>
                  <a:lnTo>
                    <a:pt x="70103" y="1524"/>
                  </a:lnTo>
                  <a:lnTo>
                    <a:pt x="1347215" y="1524"/>
                  </a:lnTo>
                  <a:lnTo>
                    <a:pt x="1339595" y="0"/>
                  </a:lnTo>
                  <a:close/>
                </a:path>
              </a:pathLst>
            </a:custGeom>
            <a:solidFill>
              <a:srgbClr val="BC8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384119" y="3984275"/>
            <a:ext cx="607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79931" y="4530852"/>
            <a:ext cx="1417320" cy="443865"/>
            <a:chOff x="979931" y="4530852"/>
            <a:chExt cx="1417320" cy="443865"/>
          </a:xfrm>
        </p:grpSpPr>
        <p:sp>
          <p:nvSpPr>
            <p:cNvPr id="34" name="object 34"/>
            <p:cNvSpPr/>
            <p:nvPr/>
          </p:nvSpPr>
          <p:spPr>
            <a:xfrm>
              <a:off x="986027" y="4536948"/>
              <a:ext cx="1405255" cy="431800"/>
            </a:xfrm>
            <a:custGeom>
              <a:avLst/>
              <a:gdLst/>
              <a:ahLst/>
              <a:cxnLst/>
              <a:rect l="l" t="t" r="r" b="b"/>
              <a:pathLst>
                <a:path w="1405255" h="431800">
                  <a:moveTo>
                    <a:pt x="1333499" y="0"/>
                  </a:moveTo>
                  <a:lnTo>
                    <a:pt x="71628" y="0"/>
                  </a:lnTo>
                  <a:lnTo>
                    <a:pt x="43719" y="5619"/>
                  </a:lnTo>
                  <a:lnTo>
                    <a:pt x="20954" y="20955"/>
                  </a:lnTo>
                  <a:lnTo>
                    <a:pt x="5619" y="43719"/>
                  </a:lnTo>
                  <a:lnTo>
                    <a:pt x="0" y="71628"/>
                  </a:lnTo>
                  <a:lnTo>
                    <a:pt x="0" y="359663"/>
                  </a:lnTo>
                  <a:lnTo>
                    <a:pt x="5619" y="387572"/>
                  </a:lnTo>
                  <a:lnTo>
                    <a:pt x="20954" y="410336"/>
                  </a:lnTo>
                  <a:lnTo>
                    <a:pt x="43719" y="425672"/>
                  </a:lnTo>
                  <a:lnTo>
                    <a:pt x="71628" y="431291"/>
                  </a:lnTo>
                  <a:lnTo>
                    <a:pt x="1333499" y="431291"/>
                  </a:lnTo>
                  <a:lnTo>
                    <a:pt x="1361408" y="425672"/>
                  </a:lnTo>
                  <a:lnTo>
                    <a:pt x="1384172" y="410336"/>
                  </a:lnTo>
                  <a:lnTo>
                    <a:pt x="1399508" y="387572"/>
                  </a:lnTo>
                  <a:lnTo>
                    <a:pt x="1405127" y="359663"/>
                  </a:lnTo>
                  <a:lnTo>
                    <a:pt x="1405127" y="71628"/>
                  </a:lnTo>
                  <a:lnTo>
                    <a:pt x="1399508" y="43719"/>
                  </a:lnTo>
                  <a:lnTo>
                    <a:pt x="1384172" y="20955"/>
                  </a:lnTo>
                  <a:lnTo>
                    <a:pt x="1361408" y="5619"/>
                  </a:lnTo>
                  <a:lnTo>
                    <a:pt x="1333499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79931" y="4530852"/>
              <a:ext cx="1417320" cy="443865"/>
            </a:xfrm>
            <a:custGeom>
              <a:avLst/>
              <a:gdLst/>
              <a:ahLst/>
              <a:cxnLst/>
              <a:rect l="l" t="t" r="r" b="b"/>
              <a:pathLst>
                <a:path w="1417320" h="443864">
                  <a:moveTo>
                    <a:pt x="1347215" y="0"/>
                  </a:moveTo>
                  <a:lnTo>
                    <a:pt x="70103" y="0"/>
                  </a:lnTo>
                  <a:lnTo>
                    <a:pt x="54863" y="3048"/>
                  </a:lnTo>
                  <a:lnTo>
                    <a:pt x="13715" y="33528"/>
                  </a:lnTo>
                  <a:lnTo>
                    <a:pt x="0" y="70104"/>
                  </a:lnTo>
                  <a:lnTo>
                    <a:pt x="0" y="373379"/>
                  </a:lnTo>
                  <a:lnTo>
                    <a:pt x="13715" y="409955"/>
                  </a:lnTo>
                  <a:lnTo>
                    <a:pt x="47243" y="437387"/>
                  </a:lnTo>
                  <a:lnTo>
                    <a:pt x="70103" y="443483"/>
                  </a:lnTo>
                  <a:lnTo>
                    <a:pt x="1347215" y="443483"/>
                  </a:lnTo>
                  <a:lnTo>
                    <a:pt x="1362455" y="440435"/>
                  </a:lnTo>
                  <a:lnTo>
                    <a:pt x="1370075" y="437387"/>
                  </a:lnTo>
                  <a:lnTo>
                    <a:pt x="1382267" y="431291"/>
                  </a:lnTo>
                  <a:lnTo>
                    <a:pt x="71628" y="431291"/>
                  </a:lnTo>
                  <a:lnTo>
                    <a:pt x="64007" y="429767"/>
                  </a:lnTo>
                  <a:lnTo>
                    <a:pt x="65531" y="429767"/>
                  </a:lnTo>
                  <a:lnTo>
                    <a:pt x="57912" y="428243"/>
                  </a:lnTo>
                  <a:lnTo>
                    <a:pt x="59435" y="428243"/>
                  </a:lnTo>
                  <a:lnTo>
                    <a:pt x="51815" y="426719"/>
                  </a:lnTo>
                  <a:lnTo>
                    <a:pt x="53340" y="426719"/>
                  </a:lnTo>
                  <a:lnTo>
                    <a:pt x="41147" y="420623"/>
                  </a:lnTo>
                  <a:lnTo>
                    <a:pt x="42671" y="420623"/>
                  </a:lnTo>
                  <a:lnTo>
                    <a:pt x="33781" y="413003"/>
                  </a:lnTo>
                  <a:lnTo>
                    <a:pt x="32003" y="413003"/>
                  </a:lnTo>
                  <a:lnTo>
                    <a:pt x="22859" y="402335"/>
                  </a:lnTo>
                  <a:lnTo>
                    <a:pt x="24384" y="402335"/>
                  </a:lnTo>
                  <a:lnTo>
                    <a:pt x="19812" y="396239"/>
                  </a:lnTo>
                  <a:lnTo>
                    <a:pt x="20573" y="396239"/>
                  </a:lnTo>
                  <a:lnTo>
                    <a:pt x="15240" y="385571"/>
                  </a:lnTo>
                  <a:lnTo>
                    <a:pt x="13715" y="379475"/>
                  </a:lnTo>
                  <a:lnTo>
                    <a:pt x="13715" y="373379"/>
                  </a:lnTo>
                  <a:lnTo>
                    <a:pt x="12191" y="365759"/>
                  </a:lnTo>
                  <a:lnTo>
                    <a:pt x="12191" y="77724"/>
                  </a:lnTo>
                  <a:lnTo>
                    <a:pt x="13715" y="70104"/>
                  </a:lnTo>
                  <a:lnTo>
                    <a:pt x="13715" y="64008"/>
                  </a:lnTo>
                  <a:lnTo>
                    <a:pt x="14020" y="64008"/>
                  </a:lnTo>
                  <a:lnTo>
                    <a:pt x="15240" y="57912"/>
                  </a:lnTo>
                  <a:lnTo>
                    <a:pt x="18287" y="51816"/>
                  </a:lnTo>
                  <a:lnTo>
                    <a:pt x="18897" y="51816"/>
                  </a:lnTo>
                  <a:lnTo>
                    <a:pt x="20726" y="47244"/>
                  </a:lnTo>
                  <a:lnTo>
                    <a:pt x="19812" y="47244"/>
                  </a:lnTo>
                  <a:lnTo>
                    <a:pt x="24384" y="41148"/>
                  </a:lnTo>
                  <a:lnTo>
                    <a:pt x="22859" y="41148"/>
                  </a:lnTo>
                  <a:lnTo>
                    <a:pt x="32003" y="30480"/>
                  </a:lnTo>
                  <a:lnTo>
                    <a:pt x="33781" y="30480"/>
                  </a:lnTo>
                  <a:lnTo>
                    <a:pt x="42671" y="22860"/>
                  </a:lnTo>
                  <a:lnTo>
                    <a:pt x="41147" y="22860"/>
                  </a:lnTo>
                  <a:lnTo>
                    <a:pt x="53340" y="16764"/>
                  </a:lnTo>
                  <a:lnTo>
                    <a:pt x="51815" y="16764"/>
                  </a:lnTo>
                  <a:lnTo>
                    <a:pt x="59435" y="15240"/>
                  </a:lnTo>
                  <a:lnTo>
                    <a:pt x="57912" y="15240"/>
                  </a:lnTo>
                  <a:lnTo>
                    <a:pt x="65531" y="13716"/>
                  </a:lnTo>
                  <a:lnTo>
                    <a:pt x="64007" y="13716"/>
                  </a:lnTo>
                  <a:lnTo>
                    <a:pt x="71628" y="12192"/>
                  </a:lnTo>
                  <a:lnTo>
                    <a:pt x="1382267" y="12192"/>
                  </a:lnTo>
                  <a:lnTo>
                    <a:pt x="1370075" y="6096"/>
                  </a:lnTo>
                  <a:lnTo>
                    <a:pt x="1362455" y="3048"/>
                  </a:lnTo>
                  <a:lnTo>
                    <a:pt x="1347215" y="0"/>
                  </a:lnTo>
                  <a:close/>
                </a:path>
                <a:path w="1417320" h="443864">
                  <a:moveTo>
                    <a:pt x="1385315" y="411479"/>
                  </a:moveTo>
                  <a:lnTo>
                    <a:pt x="1374647" y="420623"/>
                  </a:lnTo>
                  <a:lnTo>
                    <a:pt x="1376171" y="420623"/>
                  </a:lnTo>
                  <a:lnTo>
                    <a:pt x="1363979" y="426719"/>
                  </a:lnTo>
                  <a:lnTo>
                    <a:pt x="1365503" y="426719"/>
                  </a:lnTo>
                  <a:lnTo>
                    <a:pt x="1357883" y="428243"/>
                  </a:lnTo>
                  <a:lnTo>
                    <a:pt x="1359407" y="428243"/>
                  </a:lnTo>
                  <a:lnTo>
                    <a:pt x="1351787" y="429767"/>
                  </a:lnTo>
                  <a:lnTo>
                    <a:pt x="1353311" y="429767"/>
                  </a:lnTo>
                  <a:lnTo>
                    <a:pt x="1345691" y="431291"/>
                  </a:lnTo>
                  <a:lnTo>
                    <a:pt x="1382267" y="431291"/>
                  </a:lnTo>
                  <a:lnTo>
                    <a:pt x="1394459" y="420623"/>
                  </a:lnTo>
                  <a:lnTo>
                    <a:pt x="1400991" y="413003"/>
                  </a:lnTo>
                  <a:lnTo>
                    <a:pt x="1385315" y="413003"/>
                  </a:lnTo>
                  <a:lnTo>
                    <a:pt x="1385315" y="411479"/>
                  </a:lnTo>
                  <a:close/>
                </a:path>
                <a:path w="1417320" h="443864">
                  <a:moveTo>
                    <a:pt x="32003" y="411479"/>
                  </a:moveTo>
                  <a:lnTo>
                    <a:pt x="32003" y="413003"/>
                  </a:lnTo>
                  <a:lnTo>
                    <a:pt x="33781" y="413003"/>
                  </a:lnTo>
                  <a:lnTo>
                    <a:pt x="32003" y="411479"/>
                  </a:lnTo>
                  <a:close/>
                </a:path>
                <a:path w="1417320" h="443864">
                  <a:moveTo>
                    <a:pt x="1411223" y="396239"/>
                  </a:moveTo>
                  <a:lnTo>
                    <a:pt x="1397507" y="396239"/>
                  </a:lnTo>
                  <a:lnTo>
                    <a:pt x="1392935" y="402335"/>
                  </a:lnTo>
                  <a:lnTo>
                    <a:pt x="1394459" y="402335"/>
                  </a:lnTo>
                  <a:lnTo>
                    <a:pt x="1385315" y="413003"/>
                  </a:lnTo>
                  <a:lnTo>
                    <a:pt x="1400991" y="413003"/>
                  </a:lnTo>
                  <a:lnTo>
                    <a:pt x="1403603" y="409955"/>
                  </a:lnTo>
                  <a:lnTo>
                    <a:pt x="1408175" y="403859"/>
                  </a:lnTo>
                  <a:lnTo>
                    <a:pt x="1411223" y="396239"/>
                  </a:lnTo>
                  <a:close/>
                </a:path>
                <a:path w="1417320" h="443864">
                  <a:moveTo>
                    <a:pt x="20573" y="396239"/>
                  </a:moveTo>
                  <a:lnTo>
                    <a:pt x="19812" y="396239"/>
                  </a:lnTo>
                  <a:lnTo>
                    <a:pt x="21335" y="397763"/>
                  </a:lnTo>
                  <a:lnTo>
                    <a:pt x="20573" y="396239"/>
                  </a:lnTo>
                  <a:close/>
                </a:path>
                <a:path w="1417320" h="443864">
                  <a:moveTo>
                    <a:pt x="1417319" y="371855"/>
                  </a:moveTo>
                  <a:lnTo>
                    <a:pt x="1405127" y="371855"/>
                  </a:lnTo>
                  <a:lnTo>
                    <a:pt x="1403603" y="379475"/>
                  </a:lnTo>
                  <a:lnTo>
                    <a:pt x="1402079" y="385571"/>
                  </a:lnTo>
                  <a:lnTo>
                    <a:pt x="1395983" y="397763"/>
                  </a:lnTo>
                  <a:lnTo>
                    <a:pt x="1397507" y="396239"/>
                  </a:lnTo>
                  <a:lnTo>
                    <a:pt x="1411223" y="396239"/>
                  </a:lnTo>
                  <a:lnTo>
                    <a:pt x="1414271" y="388619"/>
                  </a:lnTo>
                  <a:lnTo>
                    <a:pt x="1417319" y="373379"/>
                  </a:lnTo>
                  <a:lnTo>
                    <a:pt x="1417319" y="371855"/>
                  </a:lnTo>
                  <a:close/>
                </a:path>
                <a:path w="1417320" h="443864">
                  <a:moveTo>
                    <a:pt x="1403603" y="70104"/>
                  </a:moveTo>
                  <a:lnTo>
                    <a:pt x="1405127" y="77724"/>
                  </a:lnTo>
                  <a:lnTo>
                    <a:pt x="1405127" y="365759"/>
                  </a:lnTo>
                  <a:lnTo>
                    <a:pt x="1403603" y="373379"/>
                  </a:lnTo>
                  <a:lnTo>
                    <a:pt x="1405127" y="371855"/>
                  </a:lnTo>
                  <a:lnTo>
                    <a:pt x="1417319" y="371855"/>
                  </a:lnTo>
                  <a:lnTo>
                    <a:pt x="1417319" y="71628"/>
                  </a:lnTo>
                  <a:lnTo>
                    <a:pt x="1405127" y="71628"/>
                  </a:lnTo>
                  <a:lnTo>
                    <a:pt x="1403603" y="70104"/>
                  </a:lnTo>
                  <a:close/>
                </a:path>
                <a:path w="1417320" h="443864">
                  <a:moveTo>
                    <a:pt x="1416100" y="64008"/>
                  </a:moveTo>
                  <a:lnTo>
                    <a:pt x="1403603" y="64008"/>
                  </a:lnTo>
                  <a:lnTo>
                    <a:pt x="1405127" y="71628"/>
                  </a:lnTo>
                  <a:lnTo>
                    <a:pt x="1417319" y="71628"/>
                  </a:lnTo>
                  <a:lnTo>
                    <a:pt x="1417319" y="70104"/>
                  </a:lnTo>
                  <a:lnTo>
                    <a:pt x="1416100" y="64008"/>
                  </a:lnTo>
                  <a:close/>
                </a:path>
                <a:path w="1417320" h="443864">
                  <a:moveTo>
                    <a:pt x="14020" y="64008"/>
                  </a:moveTo>
                  <a:lnTo>
                    <a:pt x="13715" y="64008"/>
                  </a:lnTo>
                  <a:lnTo>
                    <a:pt x="13715" y="65532"/>
                  </a:lnTo>
                  <a:lnTo>
                    <a:pt x="14020" y="64008"/>
                  </a:lnTo>
                  <a:close/>
                </a:path>
                <a:path w="1417320" h="443864">
                  <a:moveTo>
                    <a:pt x="1413052" y="51816"/>
                  </a:moveTo>
                  <a:lnTo>
                    <a:pt x="1399031" y="51816"/>
                  </a:lnTo>
                  <a:lnTo>
                    <a:pt x="1402079" y="57912"/>
                  </a:lnTo>
                  <a:lnTo>
                    <a:pt x="1403603" y="65532"/>
                  </a:lnTo>
                  <a:lnTo>
                    <a:pt x="1403603" y="64008"/>
                  </a:lnTo>
                  <a:lnTo>
                    <a:pt x="1416100" y="64008"/>
                  </a:lnTo>
                  <a:lnTo>
                    <a:pt x="1414271" y="54864"/>
                  </a:lnTo>
                  <a:lnTo>
                    <a:pt x="1413052" y="51816"/>
                  </a:lnTo>
                  <a:close/>
                </a:path>
                <a:path w="1417320" h="443864">
                  <a:moveTo>
                    <a:pt x="18897" y="51816"/>
                  </a:moveTo>
                  <a:lnTo>
                    <a:pt x="18287" y="51816"/>
                  </a:lnTo>
                  <a:lnTo>
                    <a:pt x="18287" y="53340"/>
                  </a:lnTo>
                  <a:lnTo>
                    <a:pt x="18897" y="51816"/>
                  </a:lnTo>
                  <a:close/>
                </a:path>
                <a:path w="1417320" h="443864">
                  <a:moveTo>
                    <a:pt x="1395983" y="45720"/>
                  </a:moveTo>
                  <a:lnTo>
                    <a:pt x="1399031" y="53340"/>
                  </a:lnTo>
                  <a:lnTo>
                    <a:pt x="1399031" y="51816"/>
                  </a:lnTo>
                  <a:lnTo>
                    <a:pt x="1413052" y="51816"/>
                  </a:lnTo>
                  <a:lnTo>
                    <a:pt x="1411223" y="47244"/>
                  </a:lnTo>
                  <a:lnTo>
                    <a:pt x="1397507" y="47244"/>
                  </a:lnTo>
                  <a:lnTo>
                    <a:pt x="1395983" y="45720"/>
                  </a:lnTo>
                  <a:close/>
                </a:path>
                <a:path w="1417320" h="443864">
                  <a:moveTo>
                    <a:pt x="21335" y="45720"/>
                  </a:moveTo>
                  <a:lnTo>
                    <a:pt x="19812" y="47244"/>
                  </a:lnTo>
                  <a:lnTo>
                    <a:pt x="20726" y="47244"/>
                  </a:lnTo>
                  <a:lnTo>
                    <a:pt x="21335" y="45720"/>
                  </a:lnTo>
                  <a:close/>
                </a:path>
                <a:path w="1417320" h="443864">
                  <a:moveTo>
                    <a:pt x="1400991" y="30480"/>
                  </a:moveTo>
                  <a:lnTo>
                    <a:pt x="1385315" y="30480"/>
                  </a:lnTo>
                  <a:lnTo>
                    <a:pt x="1394459" y="41148"/>
                  </a:lnTo>
                  <a:lnTo>
                    <a:pt x="1392935" y="41148"/>
                  </a:lnTo>
                  <a:lnTo>
                    <a:pt x="1397507" y="47244"/>
                  </a:lnTo>
                  <a:lnTo>
                    <a:pt x="1411223" y="47244"/>
                  </a:lnTo>
                  <a:lnTo>
                    <a:pt x="1408175" y="41148"/>
                  </a:lnTo>
                  <a:lnTo>
                    <a:pt x="1403603" y="33528"/>
                  </a:lnTo>
                  <a:lnTo>
                    <a:pt x="1400991" y="30480"/>
                  </a:lnTo>
                  <a:close/>
                </a:path>
                <a:path w="1417320" h="443864">
                  <a:moveTo>
                    <a:pt x="33781" y="30480"/>
                  </a:moveTo>
                  <a:lnTo>
                    <a:pt x="32003" y="30480"/>
                  </a:lnTo>
                  <a:lnTo>
                    <a:pt x="32003" y="32004"/>
                  </a:lnTo>
                  <a:lnTo>
                    <a:pt x="33781" y="30480"/>
                  </a:lnTo>
                  <a:close/>
                </a:path>
                <a:path w="1417320" h="443864">
                  <a:moveTo>
                    <a:pt x="1382267" y="12192"/>
                  </a:moveTo>
                  <a:lnTo>
                    <a:pt x="1345691" y="12192"/>
                  </a:lnTo>
                  <a:lnTo>
                    <a:pt x="1353311" y="13716"/>
                  </a:lnTo>
                  <a:lnTo>
                    <a:pt x="1351787" y="13716"/>
                  </a:lnTo>
                  <a:lnTo>
                    <a:pt x="1359407" y="15240"/>
                  </a:lnTo>
                  <a:lnTo>
                    <a:pt x="1357883" y="15240"/>
                  </a:lnTo>
                  <a:lnTo>
                    <a:pt x="1365503" y="16764"/>
                  </a:lnTo>
                  <a:lnTo>
                    <a:pt x="1363979" y="16764"/>
                  </a:lnTo>
                  <a:lnTo>
                    <a:pt x="1376171" y="22860"/>
                  </a:lnTo>
                  <a:lnTo>
                    <a:pt x="1374647" y="22860"/>
                  </a:lnTo>
                  <a:lnTo>
                    <a:pt x="1385315" y="32004"/>
                  </a:lnTo>
                  <a:lnTo>
                    <a:pt x="1385315" y="30480"/>
                  </a:lnTo>
                  <a:lnTo>
                    <a:pt x="1400991" y="30480"/>
                  </a:lnTo>
                  <a:lnTo>
                    <a:pt x="1394459" y="22860"/>
                  </a:lnTo>
                  <a:lnTo>
                    <a:pt x="1382267" y="12192"/>
                  </a:lnTo>
                  <a:close/>
                </a:path>
              </a:pathLst>
            </a:custGeom>
            <a:solidFill>
              <a:srgbClr val="BC8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384117" y="4586896"/>
            <a:ext cx="607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334755" y="3928871"/>
            <a:ext cx="1417320" cy="445134"/>
            <a:chOff x="8334755" y="3928871"/>
            <a:chExt cx="1417320" cy="445134"/>
          </a:xfrm>
        </p:grpSpPr>
        <p:sp>
          <p:nvSpPr>
            <p:cNvPr id="38" name="object 38"/>
            <p:cNvSpPr/>
            <p:nvPr/>
          </p:nvSpPr>
          <p:spPr>
            <a:xfrm>
              <a:off x="8340851" y="3936491"/>
              <a:ext cx="1405255" cy="431800"/>
            </a:xfrm>
            <a:custGeom>
              <a:avLst/>
              <a:gdLst/>
              <a:ahLst/>
              <a:cxnLst/>
              <a:rect l="l" t="t" r="r" b="b"/>
              <a:pathLst>
                <a:path w="1405254" h="431800">
                  <a:moveTo>
                    <a:pt x="1333499" y="0"/>
                  </a:moveTo>
                  <a:lnTo>
                    <a:pt x="71627" y="0"/>
                  </a:lnTo>
                  <a:lnTo>
                    <a:pt x="43719" y="5619"/>
                  </a:lnTo>
                  <a:lnTo>
                    <a:pt x="20954" y="20954"/>
                  </a:lnTo>
                  <a:lnTo>
                    <a:pt x="5619" y="43719"/>
                  </a:lnTo>
                  <a:lnTo>
                    <a:pt x="0" y="71627"/>
                  </a:lnTo>
                  <a:lnTo>
                    <a:pt x="0" y="359663"/>
                  </a:lnTo>
                  <a:lnTo>
                    <a:pt x="5619" y="387572"/>
                  </a:lnTo>
                  <a:lnTo>
                    <a:pt x="20954" y="410336"/>
                  </a:lnTo>
                  <a:lnTo>
                    <a:pt x="43719" y="425672"/>
                  </a:lnTo>
                  <a:lnTo>
                    <a:pt x="71627" y="431291"/>
                  </a:lnTo>
                  <a:lnTo>
                    <a:pt x="1333499" y="431291"/>
                  </a:lnTo>
                  <a:lnTo>
                    <a:pt x="1361408" y="425672"/>
                  </a:lnTo>
                  <a:lnTo>
                    <a:pt x="1384172" y="410336"/>
                  </a:lnTo>
                  <a:lnTo>
                    <a:pt x="1399508" y="387572"/>
                  </a:lnTo>
                  <a:lnTo>
                    <a:pt x="1405127" y="359663"/>
                  </a:lnTo>
                  <a:lnTo>
                    <a:pt x="1405127" y="71627"/>
                  </a:lnTo>
                  <a:lnTo>
                    <a:pt x="1399508" y="43719"/>
                  </a:lnTo>
                  <a:lnTo>
                    <a:pt x="1384172" y="20954"/>
                  </a:lnTo>
                  <a:lnTo>
                    <a:pt x="1361408" y="5619"/>
                  </a:lnTo>
                  <a:lnTo>
                    <a:pt x="1333499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334755" y="3928871"/>
              <a:ext cx="1417320" cy="445134"/>
            </a:xfrm>
            <a:custGeom>
              <a:avLst/>
              <a:gdLst/>
              <a:ahLst/>
              <a:cxnLst/>
              <a:rect l="l" t="t" r="r" b="b"/>
              <a:pathLst>
                <a:path w="1417320" h="445135">
                  <a:moveTo>
                    <a:pt x="1354835" y="1524"/>
                  </a:moveTo>
                  <a:lnTo>
                    <a:pt x="62483" y="1524"/>
                  </a:lnTo>
                  <a:lnTo>
                    <a:pt x="54863" y="4572"/>
                  </a:lnTo>
                  <a:lnTo>
                    <a:pt x="47244" y="6096"/>
                  </a:lnTo>
                  <a:lnTo>
                    <a:pt x="41148" y="10668"/>
                  </a:lnTo>
                  <a:lnTo>
                    <a:pt x="35051" y="13716"/>
                  </a:lnTo>
                  <a:lnTo>
                    <a:pt x="22859" y="22860"/>
                  </a:lnTo>
                  <a:lnTo>
                    <a:pt x="9144" y="41148"/>
                  </a:lnTo>
                  <a:lnTo>
                    <a:pt x="6096" y="48768"/>
                  </a:lnTo>
                  <a:lnTo>
                    <a:pt x="3048" y="54863"/>
                  </a:lnTo>
                  <a:lnTo>
                    <a:pt x="1524" y="62484"/>
                  </a:lnTo>
                  <a:lnTo>
                    <a:pt x="0" y="71628"/>
                  </a:lnTo>
                  <a:lnTo>
                    <a:pt x="0" y="374903"/>
                  </a:lnTo>
                  <a:lnTo>
                    <a:pt x="13716" y="411479"/>
                  </a:lnTo>
                  <a:lnTo>
                    <a:pt x="47244" y="438911"/>
                  </a:lnTo>
                  <a:lnTo>
                    <a:pt x="70103" y="445007"/>
                  </a:lnTo>
                  <a:lnTo>
                    <a:pt x="1347215" y="445007"/>
                  </a:lnTo>
                  <a:lnTo>
                    <a:pt x="1362455" y="441959"/>
                  </a:lnTo>
                  <a:lnTo>
                    <a:pt x="1370075" y="438911"/>
                  </a:lnTo>
                  <a:lnTo>
                    <a:pt x="1376171" y="435863"/>
                  </a:lnTo>
                  <a:lnTo>
                    <a:pt x="1380235" y="432815"/>
                  </a:lnTo>
                  <a:lnTo>
                    <a:pt x="71627" y="432815"/>
                  </a:lnTo>
                  <a:lnTo>
                    <a:pt x="65531" y="431291"/>
                  </a:lnTo>
                  <a:lnTo>
                    <a:pt x="57911" y="429767"/>
                  </a:lnTo>
                  <a:lnTo>
                    <a:pt x="59435" y="429767"/>
                  </a:lnTo>
                  <a:lnTo>
                    <a:pt x="55625" y="428243"/>
                  </a:lnTo>
                  <a:lnTo>
                    <a:pt x="53340" y="428243"/>
                  </a:lnTo>
                  <a:lnTo>
                    <a:pt x="47244" y="425195"/>
                  </a:lnTo>
                  <a:lnTo>
                    <a:pt x="43179" y="422147"/>
                  </a:lnTo>
                  <a:lnTo>
                    <a:pt x="42672" y="422147"/>
                  </a:lnTo>
                  <a:lnTo>
                    <a:pt x="33781" y="414527"/>
                  </a:lnTo>
                  <a:lnTo>
                    <a:pt x="32003" y="414527"/>
                  </a:lnTo>
                  <a:lnTo>
                    <a:pt x="22859" y="403859"/>
                  </a:lnTo>
                  <a:lnTo>
                    <a:pt x="24383" y="403859"/>
                  </a:lnTo>
                  <a:lnTo>
                    <a:pt x="19811" y="397763"/>
                  </a:lnTo>
                  <a:lnTo>
                    <a:pt x="20726" y="397763"/>
                  </a:lnTo>
                  <a:lnTo>
                    <a:pt x="18897" y="393191"/>
                  </a:lnTo>
                  <a:lnTo>
                    <a:pt x="18287" y="393191"/>
                  </a:lnTo>
                  <a:lnTo>
                    <a:pt x="15849" y="387095"/>
                  </a:lnTo>
                  <a:lnTo>
                    <a:pt x="15240" y="387095"/>
                  </a:lnTo>
                  <a:lnTo>
                    <a:pt x="14020" y="380999"/>
                  </a:lnTo>
                  <a:lnTo>
                    <a:pt x="13716" y="380999"/>
                  </a:lnTo>
                  <a:lnTo>
                    <a:pt x="13716" y="373379"/>
                  </a:lnTo>
                  <a:lnTo>
                    <a:pt x="12192" y="367283"/>
                  </a:lnTo>
                  <a:lnTo>
                    <a:pt x="12192" y="79248"/>
                  </a:lnTo>
                  <a:lnTo>
                    <a:pt x="13716" y="71628"/>
                  </a:lnTo>
                  <a:lnTo>
                    <a:pt x="13716" y="65532"/>
                  </a:lnTo>
                  <a:lnTo>
                    <a:pt x="15240" y="59436"/>
                  </a:lnTo>
                  <a:lnTo>
                    <a:pt x="21335" y="47244"/>
                  </a:lnTo>
                  <a:lnTo>
                    <a:pt x="19811" y="47244"/>
                  </a:lnTo>
                  <a:lnTo>
                    <a:pt x="24383" y="42672"/>
                  </a:lnTo>
                  <a:lnTo>
                    <a:pt x="22859" y="42672"/>
                  </a:lnTo>
                  <a:lnTo>
                    <a:pt x="32003" y="32004"/>
                  </a:lnTo>
                  <a:lnTo>
                    <a:pt x="33781" y="32004"/>
                  </a:lnTo>
                  <a:lnTo>
                    <a:pt x="42672" y="24384"/>
                  </a:lnTo>
                  <a:lnTo>
                    <a:pt x="41148" y="24384"/>
                  </a:lnTo>
                  <a:lnTo>
                    <a:pt x="53340" y="18287"/>
                  </a:lnTo>
                  <a:lnTo>
                    <a:pt x="51816" y="18287"/>
                  </a:lnTo>
                  <a:lnTo>
                    <a:pt x="59435" y="16763"/>
                  </a:lnTo>
                  <a:lnTo>
                    <a:pt x="57911" y="16763"/>
                  </a:lnTo>
                  <a:lnTo>
                    <a:pt x="65531" y="15240"/>
                  </a:lnTo>
                  <a:lnTo>
                    <a:pt x="71627" y="13716"/>
                  </a:lnTo>
                  <a:lnTo>
                    <a:pt x="1382267" y="13716"/>
                  </a:lnTo>
                  <a:lnTo>
                    <a:pt x="1376171" y="10668"/>
                  </a:lnTo>
                  <a:lnTo>
                    <a:pt x="1370075" y="6096"/>
                  </a:lnTo>
                  <a:lnTo>
                    <a:pt x="1362455" y="4572"/>
                  </a:lnTo>
                  <a:lnTo>
                    <a:pt x="1354835" y="1524"/>
                  </a:lnTo>
                  <a:close/>
                </a:path>
                <a:path w="1417320" h="445135">
                  <a:moveTo>
                    <a:pt x="1365503" y="426719"/>
                  </a:moveTo>
                  <a:lnTo>
                    <a:pt x="1357883" y="429767"/>
                  </a:lnTo>
                  <a:lnTo>
                    <a:pt x="1359407" y="429767"/>
                  </a:lnTo>
                  <a:lnTo>
                    <a:pt x="1351787" y="431291"/>
                  </a:lnTo>
                  <a:lnTo>
                    <a:pt x="1353311" y="431291"/>
                  </a:lnTo>
                  <a:lnTo>
                    <a:pt x="1345691" y="432815"/>
                  </a:lnTo>
                  <a:lnTo>
                    <a:pt x="1380235" y="432815"/>
                  </a:lnTo>
                  <a:lnTo>
                    <a:pt x="1386331" y="428243"/>
                  </a:lnTo>
                  <a:lnTo>
                    <a:pt x="1363979" y="428243"/>
                  </a:lnTo>
                  <a:lnTo>
                    <a:pt x="1365503" y="426719"/>
                  </a:lnTo>
                  <a:close/>
                </a:path>
                <a:path w="1417320" h="445135">
                  <a:moveTo>
                    <a:pt x="51816" y="426719"/>
                  </a:moveTo>
                  <a:lnTo>
                    <a:pt x="53340" y="428243"/>
                  </a:lnTo>
                  <a:lnTo>
                    <a:pt x="55625" y="428243"/>
                  </a:lnTo>
                  <a:lnTo>
                    <a:pt x="51816" y="426719"/>
                  </a:lnTo>
                  <a:close/>
                </a:path>
                <a:path w="1417320" h="445135">
                  <a:moveTo>
                    <a:pt x="1376171" y="420623"/>
                  </a:moveTo>
                  <a:lnTo>
                    <a:pt x="1370075" y="425195"/>
                  </a:lnTo>
                  <a:lnTo>
                    <a:pt x="1363979" y="428243"/>
                  </a:lnTo>
                  <a:lnTo>
                    <a:pt x="1386331" y="428243"/>
                  </a:lnTo>
                  <a:lnTo>
                    <a:pt x="1394459" y="422147"/>
                  </a:lnTo>
                  <a:lnTo>
                    <a:pt x="1374647" y="422147"/>
                  </a:lnTo>
                  <a:lnTo>
                    <a:pt x="1376171" y="420623"/>
                  </a:lnTo>
                  <a:close/>
                </a:path>
                <a:path w="1417320" h="445135">
                  <a:moveTo>
                    <a:pt x="41148" y="420623"/>
                  </a:moveTo>
                  <a:lnTo>
                    <a:pt x="42672" y="422147"/>
                  </a:lnTo>
                  <a:lnTo>
                    <a:pt x="43179" y="422147"/>
                  </a:lnTo>
                  <a:lnTo>
                    <a:pt x="41148" y="420623"/>
                  </a:lnTo>
                  <a:close/>
                </a:path>
                <a:path w="1417320" h="445135">
                  <a:moveTo>
                    <a:pt x="1385315" y="413003"/>
                  </a:moveTo>
                  <a:lnTo>
                    <a:pt x="1374647" y="422147"/>
                  </a:lnTo>
                  <a:lnTo>
                    <a:pt x="1394459" y="422147"/>
                  </a:lnTo>
                  <a:lnTo>
                    <a:pt x="1400991" y="414527"/>
                  </a:lnTo>
                  <a:lnTo>
                    <a:pt x="1385315" y="414527"/>
                  </a:lnTo>
                  <a:lnTo>
                    <a:pt x="1385315" y="413003"/>
                  </a:lnTo>
                  <a:close/>
                </a:path>
                <a:path w="1417320" h="445135">
                  <a:moveTo>
                    <a:pt x="32003" y="413003"/>
                  </a:moveTo>
                  <a:lnTo>
                    <a:pt x="32003" y="414527"/>
                  </a:lnTo>
                  <a:lnTo>
                    <a:pt x="33781" y="414527"/>
                  </a:lnTo>
                  <a:lnTo>
                    <a:pt x="32003" y="413003"/>
                  </a:lnTo>
                  <a:close/>
                </a:path>
                <a:path w="1417320" h="445135">
                  <a:moveTo>
                    <a:pt x="1411223" y="397763"/>
                  </a:moveTo>
                  <a:lnTo>
                    <a:pt x="1397507" y="397763"/>
                  </a:lnTo>
                  <a:lnTo>
                    <a:pt x="1392935" y="403859"/>
                  </a:lnTo>
                  <a:lnTo>
                    <a:pt x="1394459" y="403859"/>
                  </a:lnTo>
                  <a:lnTo>
                    <a:pt x="1385315" y="414527"/>
                  </a:lnTo>
                  <a:lnTo>
                    <a:pt x="1400991" y="414527"/>
                  </a:lnTo>
                  <a:lnTo>
                    <a:pt x="1403603" y="411479"/>
                  </a:lnTo>
                  <a:lnTo>
                    <a:pt x="1408175" y="403859"/>
                  </a:lnTo>
                  <a:lnTo>
                    <a:pt x="1411223" y="397763"/>
                  </a:lnTo>
                  <a:close/>
                </a:path>
                <a:path w="1417320" h="445135">
                  <a:moveTo>
                    <a:pt x="20726" y="397763"/>
                  </a:moveTo>
                  <a:lnTo>
                    <a:pt x="19811" y="397763"/>
                  </a:lnTo>
                  <a:lnTo>
                    <a:pt x="21335" y="399287"/>
                  </a:lnTo>
                  <a:lnTo>
                    <a:pt x="20726" y="397763"/>
                  </a:lnTo>
                  <a:close/>
                </a:path>
                <a:path w="1417320" h="445135">
                  <a:moveTo>
                    <a:pt x="1399031" y="391667"/>
                  </a:moveTo>
                  <a:lnTo>
                    <a:pt x="1395983" y="399287"/>
                  </a:lnTo>
                  <a:lnTo>
                    <a:pt x="1397507" y="397763"/>
                  </a:lnTo>
                  <a:lnTo>
                    <a:pt x="1411223" y="397763"/>
                  </a:lnTo>
                  <a:lnTo>
                    <a:pt x="1413052" y="393191"/>
                  </a:lnTo>
                  <a:lnTo>
                    <a:pt x="1399031" y="393191"/>
                  </a:lnTo>
                  <a:lnTo>
                    <a:pt x="1399031" y="391667"/>
                  </a:lnTo>
                  <a:close/>
                </a:path>
                <a:path w="1417320" h="445135">
                  <a:moveTo>
                    <a:pt x="18287" y="391667"/>
                  </a:moveTo>
                  <a:lnTo>
                    <a:pt x="18287" y="393191"/>
                  </a:lnTo>
                  <a:lnTo>
                    <a:pt x="18897" y="393191"/>
                  </a:lnTo>
                  <a:lnTo>
                    <a:pt x="18287" y="391667"/>
                  </a:lnTo>
                  <a:close/>
                </a:path>
                <a:path w="1417320" h="445135">
                  <a:moveTo>
                    <a:pt x="1402079" y="385571"/>
                  </a:moveTo>
                  <a:lnTo>
                    <a:pt x="1399031" y="393191"/>
                  </a:lnTo>
                  <a:lnTo>
                    <a:pt x="1413052" y="393191"/>
                  </a:lnTo>
                  <a:lnTo>
                    <a:pt x="1414271" y="390143"/>
                  </a:lnTo>
                  <a:lnTo>
                    <a:pt x="1414881" y="387095"/>
                  </a:lnTo>
                  <a:lnTo>
                    <a:pt x="1402079" y="387095"/>
                  </a:lnTo>
                  <a:lnTo>
                    <a:pt x="1402079" y="385571"/>
                  </a:lnTo>
                  <a:close/>
                </a:path>
                <a:path w="1417320" h="445135">
                  <a:moveTo>
                    <a:pt x="15240" y="385571"/>
                  </a:moveTo>
                  <a:lnTo>
                    <a:pt x="15240" y="387095"/>
                  </a:lnTo>
                  <a:lnTo>
                    <a:pt x="15849" y="387095"/>
                  </a:lnTo>
                  <a:lnTo>
                    <a:pt x="15240" y="385571"/>
                  </a:lnTo>
                  <a:close/>
                </a:path>
                <a:path w="1417320" h="445135">
                  <a:moveTo>
                    <a:pt x="1403603" y="379475"/>
                  </a:moveTo>
                  <a:lnTo>
                    <a:pt x="1402079" y="387095"/>
                  </a:lnTo>
                  <a:lnTo>
                    <a:pt x="1414881" y="387095"/>
                  </a:lnTo>
                  <a:lnTo>
                    <a:pt x="1416100" y="380999"/>
                  </a:lnTo>
                  <a:lnTo>
                    <a:pt x="1403603" y="380999"/>
                  </a:lnTo>
                  <a:lnTo>
                    <a:pt x="1403603" y="379475"/>
                  </a:lnTo>
                  <a:close/>
                </a:path>
                <a:path w="1417320" h="445135">
                  <a:moveTo>
                    <a:pt x="13716" y="379475"/>
                  </a:moveTo>
                  <a:lnTo>
                    <a:pt x="13716" y="380999"/>
                  </a:lnTo>
                  <a:lnTo>
                    <a:pt x="14020" y="380999"/>
                  </a:lnTo>
                  <a:lnTo>
                    <a:pt x="13716" y="379475"/>
                  </a:lnTo>
                  <a:close/>
                </a:path>
                <a:path w="1417320" h="445135">
                  <a:moveTo>
                    <a:pt x="1403603" y="71628"/>
                  </a:moveTo>
                  <a:lnTo>
                    <a:pt x="1405127" y="79248"/>
                  </a:lnTo>
                  <a:lnTo>
                    <a:pt x="1405127" y="367283"/>
                  </a:lnTo>
                  <a:lnTo>
                    <a:pt x="1403603" y="373379"/>
                  </a:lnTo>
                  <a:lnTo>
                    <a:pt x="1405127" y="373379"/>
                  </a:lnTo>
                  <a:lnTo>
                    <a:pt x="1403603" y="380999"/>
                  </a:lnTo>
                  <a:lnTo>
                    <a:pt x="1416100" y="380999"/>
                  </a:lnTo>
                  <a:lnTo>
                    <a:pt x="1417319" y="374903"/>
                  </a:lnTo>
                  <a:lnTo>
                    <a:pt x="1417319" y="73151"/>
                  </a:lnTo>
                  <a:lnTo>
                    <a:pt x="1405127" y="73151"/>
                  </a:lnTo>
                  <a:lnTo>
                    <a:pt x="1403603" y="71628"/>
                  </a:lnTo>
                  <a:close/>
                </a:path>
                <a:path w="1417320" h="445135">
                  <a:moveTo>
                    <a:pt x="1401317" y="32004"/>
                  </a:moveTo>
                  <a:lnTo>
                    <a:pt x="1385315" y="32004"/>
                  </a:lnTo>
                  <a:lnTo>
                    <a:pt x="1394459" y="42672"/>
                  </a:lnTo>
                  <a:lnTo>
                    <a:pt x="1392935" y="42672"/>
                  </a:lnTo>
                  <a:lnTo>
                    <a:pt x="1397507" y="47244"/>
                  </a:lnTo>
                  <a:lnTo>
                    <a:pt x="1395983" y="47244"/>
                  </a:lnTo>
                  <a:lnTo>
                    <a:pt x="1402079" y="59436"/>
                  </a:lnTo>
                  <a:lnTo>
                    <a:pt x="1403603" y="65532"/>
                  </a:lnTo>
                  <a:lnTo>
                    <a:pt x="1405127" y="73151"/>
                  </a:lnTo>
                  <a:lnTo>
                    <a:pt x="1417319" y="73151"/>
                  </a:lnTo>
                  <a:lnTo>
                    <a:pt x="1417319" y="71628"/>
                  </a:lnTo>
                  <a:lnTo>
                    <a:pt x="1415795" y="62484"/>
                  </a:lnTo>
                  <a:lnTo>
                    <a:pt x="1414271" y="54863"/>
                  </a:lnTo>
                  <a:lnTo>
                    <a:pt x="1411223" y="48768"/>
                  </a:lnTo>
                  <a:lnTo>
                    <a:pt x="1408175" y="41148"/>
                  </a:lnTo>
                  <a:lnTo>
                    <a:pt x="1401317" y="32004"/>
                  </a:lnTo>
                  <a:close/>
                </a:path>
                <a:path w="1417320" h="445135">
                  <a:moveTo>
                    <a:pt x="33781" y="32004"/>
                  </a:moveTo>
                  <a:lnTo>
                    <a:pt x="32003" y="32004"/>
                  </a:lnTo>
                  <a:lnTo>
                    <a:pt x="32003" y="33528"/>
                  </a:lnTo>
                  <a:lnTo>
                    <a:pt x="33781" y="32004"/>
                  </a:lnTo>
                  <a:close/>
                </a:path>
                <a:path w="1417320" h="445135">
                  <a:moveTo>
                    <a:pt x="1382267" y="13716"/>
                  </a:moveTo>
                  <a:lnTo>
                    <a:pt x="1345691" y="13716"/>
                  </a:lnTo>
                  <a:lnTo>
                    <a:pt x="1353311" y="15240"/>
                  </a:lnTo>
                  <a:lnTo>
                    <a:pt x="1351787" y="15240"/>
                  </a:lnTo>
                  <a:lnTo>
                    <a:pt x="1359407" y="16763"/>
                  </a:lnTo>
                  <a:lnTo>
                    <a:pt x="1357883" y="16763"/>
                  </a:lnTo>
                  <a:lnTo>
                    <a:pt x="1365503" y="18287"/>
                  </a:lnTo>
                  <a:lnTo>
                    <a:pt x="1363979" y="18287"/>
                  </a:lnTo>
                  <a:lnTo>
                    <a:pt x="1376171" y="24384"/>
                  </a:lnTo>
                  <a:lnTo>
                    <a:pt x="1374647" y="24384"/>
                  </a:lnTo>
                  <a:lnTo>
                    <a:pt x="1385315" y="33528"/>
                  </a:lnTo>
                  <a:lnTo>
                    <a:pt x="1385315" y="32004"/>
                  </a:lnTo>
                  <a:lnTo>
                    <a:pt x="1401317" y="32004"/>
                  </a:lnTo>
                  <a:lnTo>
                    <a:pt x="1394459" y="22860"/>
                  </a:lnTo>
                  <a:lnTo>
                    <a:pt x="1382267" y="13716"/>
                  </a:lnTo>
                  <a:close/>
                </a:path>
                <a:path w="1417320" h="445135">
                  <a:moveTo>
                    <a:pt x="1339595" y="0"/>
                  </a:moveTo>
                  <a:lnTo>
                    <a:pt x="77724" y="0"/>
                  </a:lnTo>
                  <a:lnTo>
                    <a:pt x="70103" y="1524"/>
                  </a:lnTo>
                  <a:lnTo>
                    <a:pt x="1347215" y="1524"/>
                  </a:lnTo>
                  <a:lnTo>
                    <a:pt x="1339595" y="0"/>
                  </a:lnTo>
                  <a:close/>
                </a:path>
              </a:pathLst>
            </a:custGeom>
            <a:solidFill>
              <a:srgbClr val="BC8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607942" y="3986011"/>
            <a:ext cx="867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nsume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334755" y="4529327"/>
            <a:ext cx="1417320" cy="445134"/>
            <a:chOff x="8334755" y="4529327"/>
            <a:chExt cx="1417320" cy="445134"/>
          </a:xfrm>
        </p:grpSpPr>
        <p:sp>
          <p:nvSpPr>
            <p:cNvPr id="42" name="object 42"/>
            <p:cNvSpPr/>
            <p:nvPr/>
          </p:nvSpPr>
          <p:spPr>
            <a:xfrm>
              <a:off x="8340851" y="4535423"/>
              <a:ext cx="1405255" cy="431800"/>
            </a:xfrm>
            <a:custGeom>
              <a:avLst/>
              <a:gdLst/>
              <a:ahLst/>
              <a:cxnLst/>
              <a:rect l="l" t="t" r="r" b="b"/>
              <a:pathLst>
                <a:path w="1405254" h="431800">
                  <a:moveTo>
                    <a:pt x="1333499" y="0"/>
                  </a:moveTo>
                  <a:lnTo>
                    <a:pt x="71627" y="0"/>
                  </a:lnTo>
                  <a:lnTo>
                    <a:pt x="43719" y="5619"/>
                  </a:lnTo>
                  <a:lnTo>
                    <a:pt x="20954" y="20955"/>
                  </a:lnTo>
                  <a:lnTo>
                    <a:pt x="5619" y="43719"/>
                  </a:lnTo>
                  <a:lnTo>
                    <a:pt x="0" y="71628"/>
                  </a:lnTo>
                  <a:lnTo>
                    <a:pt x="0" y="359663"/>
                  </a:lnTo>
                  <a:lnTo>
                    <a:pt x="5619" y="387572"/>
                  </a:lnTo>
                  <a:lnTo>
                    <a:pt x="20954" y="410336"/>
                  </a:lnTo>
                  <a:lnTo>
                    <a:pt x="43719" y="425672"/>
                  </a:lnTo>
                  <a:lnTo>
                    <a:pt x="71627" y="431291"/>
                  </a:lnTo>
                  <a:lnTo>
                    <a:pt x="1333499" y="431291"/>
                  </a:lnTo>
                  <a:lnTo>
                    <a:pt x="1361408" y="425672"/>
                  </a:lnTo>
                  <a:lnTo>
                    <a:pt x="1384172" y="410336"/>
                  </a:lnTo>
                  <a:lnTo>
                    <a:pt x="1399508" y="387572"/>
                  </a:lnTo>
                  <a:lnTo>
                    <a:pt x="1405127" y="359663"/>
                  </a:lnTo>
                  <a:lnTo>
                    <a:pt x="1405127" y="71628"/>
                  </a:lnTo>
                  <a:lnTo>
                    <a:pt x="1399508" y="43719"/>
                  </a:lnTo>
                  <a:lnTo>
                    <a:pt x="1384172" y="20955"/>
                  </a:lnTo>
                  <a:lnTo>
                    <a:pt x="1361408" y="5619"/>
                  </a:lnTo>
                  <a:lnTo>
                    <a:pt x="1333499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334755" y="4529327"/>
              <a:ext cx="1417320" cy="445134"/>
            </a:xfrm>
            <a:custGeom>
              <a:avLst/>
              <a:gdLst/>
              <a:ahLst/>
              <a:cxnLst/>
              <a:rect l="l" t="t" r="r" b="b"/>
              <a:pathLst>
                <a:path w="1417320" h="445135">
                  <a:moveTo>
                    <a:pt x="1347215" y="443483"/>
                  </a:moveTo>
                  <a:lnTo>
                    <a:pt x="70103" y="443483"/>
                  </a:lnTo>
                  <a:lnTo>
                    <a:pt x="77724" y="445007"/>
                  </a:lnTo>
                  <a:lnTo>
                    <a:pt x="1339595" y="445007"/>
                  </a:lnTo>
                  <a:lnTo>
                    <a:pt x="1347215" y="443483"/>
                  </a:lnTo>
                  <a:close/>
                </a:path>
                <a:path w="1417320" h="445135">
                  <a:moveTo>
                    <a:pt x="1347215" y="0"/>
                  </a:moveTo>
                  <a:lnTo>
                    <a:pt x="70103" y="0"/>
                  </a:lnTo>
                  <a:lnTo>
                    <a:pt x="54863" y="3047"/>
                  </a:lnTo>
                  <a:lnTo>
                    <a:pt x="13716" y="33527"/>
                  </a:lnTo>
                  <a:lnTo>
                    <a:pt x="0" y="70103"/>
                  </a:lnTo>
                  <a:lnTo>
                    <a:pt x="0" y="373379"/>
                  </a:lnTo>
                  <a:lnTo>
                    <a:pt x="1524" y="382523"/>
                  </a:lnTo>
                  <a:lnTo>
                    <a:pt x="3048" y="390143"/>
                  </a:lnTo>
                  <a:lnTo>
                    <a:pt x="6096" y="396239"/>
                  </a:lnTo>
                  <a:lnTo>
                    <a:pt x="9144" y="403859"/>
                  </a:lnTo>
                  <a:lnTo>
                    <a:pt x="22859" y="422147"/>
                  </a:lnTo>
                  <a:lnTo>
                    <a:pt x="35051" y="431291"/>
                  </a:lnTo>
                  <a:lnTo>
                    <a:pt x="41148" y="434339"/>
                  </a:lnTo>
                  <a:lnTo>
                    <a:pt x="47244" y="438911"/>
                  </a:lnTo>
                  <a:lnTo>
                    <a:pt x="54863" y="440435"/>
                  </a:lnTo>
                  <a:lnTo>
                    <a:pt x="62483" y="443483"/>
                  </a:lnTo>
                  <a:lnTo>
                    <a:pt x="1354835" y="443483"/>
                  </a:lnTo>
                  <a:lnTo>
                    <a:pt x="1362455" y="440435"/>
                  </a:lnTo>
                  <a:lnTo>
                    <a:pt x="1370075" y="438911"/>
                  </a:lnTo>
                  <a:lnTo>
                    <a:pt x="1376171" y="434339"/>
                  </a:lnTo>
                  <a:lnTo>
                    <a:pt x="1382267" y="431291"/>
                  </a:lnTo>
                  <a:lnTo>
                    <a:pt x="65531" y="431291"/>
                  </a:lnTo>
                  <a:lnTo>
                    <a:pt x="57911" y="428243"/>
                  </a:lnTo>
                  <a:lnTo>
                    <a:pt x="59435" y="428243"/>
                  </a:lnTo>
                  <a:lnTo>
                    <a:pt x="51816" y="426719"/>
                  </a:lnTo>
                  <a:lnTo>
                    <a:pt x="53340" y="426719"/>
                  </a:lnTo>
                  <a:lnTo>
                    <a:pt x="41148" y="420623"/>
                  </a:lnTo>
                  <a:lnTo>
                    <a:pt x="42672" y="420623"/>
                  </a:lnTo>
                  <a:lnTo>
                    <a:pt x="33781" y="413003"/>
                  </a:lnTo>
                  <a:lnTo>
                    <a:pt x="32003" y="413003"/>
                  </a:lnTo>
                  <a:lnTo>
                    <a:pt x="22859" y="402335"/>
                  </a:lnTo>
                  <a:lnTo>
                    <a:pt x="24383" y="402335"/>
                  </a:lnTo>
                  <a:lnTo>
                    <a:pt x="19811" y="397763"/>
                  </a:lnTo>
                  <a:lnTo>
                    <a:pt x="21335" y="397763"/>
                  </a:lnTo>
                  <a:lnTo>
                    <a:pt x="15240" y="385571"/>
                  </a:lnTo>
                  <a:lnTo>
                    <a:pt x="13716" y="379475"/>
                  </a:lnTo>
                  <a:lnTo>
                    <a:pt x="13716" y="373379"/>
                  </a:lnTo>
                  <a:lnTo>
                    <a:pt x="12192" y="365759"/>
                  </a:lnTo>
                  <a:lnTo>
                    <a:pt x="12192" y="77723"/>
                  </a:lnTo>
                  <a:lnTo>
                    <a:pt x="13716" y="71627"/>
                  </a:lnTo>
                  <a:lnTo>
                    <a:pt x="13716" y="64007"/>
                  </a:lnTo>
                  <a:lnTo>
                    <a:pt x="14020" y="64007"/>
                  </a:lnTo>
                  <a:lnTo>
                    <a:pt x="15240" y="57911"/>
                  </a:lnTo>
                  <a:lnTo>
                    <a:pt x="15849" y="57911"/>
                  </a:lnTo>
                  <a:lnTo>
                    <a:pt x="18287" y="51815"/>
                  </a:lnTo>
                  <a:lnTo>
                    <a:pt x="19050" y="51815"/>
                  </a:lnTo>
                  <a:lnTo>
                    <a:pt x="21335" y="47243"/>
                  </a:lnTo>
                  <a:lnTo>
                    <a:pt x="19811" y="47243"/>
                  </a:lnTo>
                  <a:lnTo>
                    <a:pt x="23240" y="42671"/>
                  </a:lnTo>
                  <a:lnTo>
                    <a:pt x="22859" y="42671"/>
                  </a:lnTo>
                  <a:lnTo>
                    <a:pt x="32003" y="32003"/>
                  </a:lnTo>
                  <a:lnTo>
                    <a:pt x="42672" y="22859"/>
                  </a:lnTo>
                  <a:lnTo>
                    <a:pt x="43179" y="22859"/>
                  </a:lnTo>
                  <a:lnTo>
                    <a:pt x="47244" y="19811"/>
                  </a:lnTo>
                  <a:lnTo>
                    <a:pt x="53340" y="16763"/>
                  </a:lnTo>
                  <a:lnTo>
                    <a:pt x="55625" y="16763"/>
                  </a:lnTo>
                  <a:lnTo>
                    <a:pt x="59435" y="15239"/>
                  </a:lnTo>
                  <a:lnTo>
                    <a:pt x="57911" y="15239"/>
                  </a:lnTo>
                  <a:lnTo>
                    <a:pt x="65531" y="13715"/>
                  </a:lnTo>
                  <a:lnTo>
                    <a:pt x="71627" y="12191"/>
                  </a:lnTo>
                  <a:lnTo>
                    <a:pt x="1380235" y="12191"/>
                  </a:lnTo>
                  <a:lnTo>
                    <a:pt x="1376171" y="9143"/>
                  </a:lnTo>
                  <a:lnTo>
                    <a:pt x="1370075" y="6095"/>
                  </a:lnTo>
                  <a:lnTo>
                    <a:pt x="1362455" y="3047"/>
                  </a:lnTo>
                  <a:lnTo>
                    <a:pt x="1347215" y="0"/>
                  </a:lnTo>
                  <a:close/>
                </a:path>
                <a:path w="1417320" h="445135">
                  <a:moveTo>
                    <a:pt x="65531" y="429767"/>
                  </a:moveTo>
                  <a:lnTo>
                    <a:pt x="65531" y="431291"/>
                  </a:lnTo>
                  <a:lnTo>
                    <a:pt x="71627" y="431291"/>
                  </a:lnTo>
                  <a:lnTo>
                    <a:pt x="65531" y="429767"/>
                  </a:lnTo>
                  <a:close/>
                </a:path>
                <a:path w="1417320" h="445135">
                  <a:moveTo>
                    <a:pt x="1353311" y="429767"/>
                  </a:moveTo>
                  <a:lnTo>
                    <a:pt x="1345691" y="431291"/>
                  </a:lnTo>
                  <a:lnTo>
                    <a:pt x="1351787" y="431291"/>
                  </a:lnTo>
                  <a:lnTo>
                    <a:pt x="1353311" y="429767"/>
                  </a:lnTo>
                  <a:close/>
                </a:path>
                <a:path w="1417320" h="445135">
                  <a:moveTo>
                    <a:pt x="1385315" y="411479"/>
                  </a:moveTo>
                  <a:lnTo>
                    <a:pt x="1374647" y="420623"/>
                  </a:lnTo>
                  <a:lnTo>
                    <a:pt x="1376171" y="420623"/>
                  </a:lnTo>
                  <a:lnTo>
                    <a:pt x="1363979" y="426719"/>
                  </a:lnTo>
                  <a:lnTo>
                    <a:pt x="1365503" y="426719"/>
                  </a:lnTo>
                  <a:lnTo>
                    <a:pt x="1357883" y="428243"/>
                  </a:lnTo>
                  <a:lnTo>
                    <a:pt x="1359407" y="428243"/>
                  </a:lnTo>
                  <a:lnTo>
                    <a:pt x="1351787" y="431291"/>
                  </a:lnTo>
                  <a:lnTo>
                    <a:pt x="1382267" y="431291"/>
                  </a:lnTo>
                  <a:lnTo>
                    <a:pt x="1394459" y="422147"/>
                  </a:lnTo>
                  <a:lnTo>
                    <a:pt x="1401317" y="413003"/>
                  </a:lnTo>
                  <a:lnTo>
                    <a:pt x="1385315" y="413003"/>
                  </a:lnTo>
                  <a:lnTo>
                    <a:pt x="1385315" y="411479"/>
                  </a:lnTo>
                  <a:close/>
                </a:path>
                <a:path w="1417320" h="445135">
                  <a:moveTo>
                    <a:pt x="32003" y="411479"/>
                  </a:moveTo>
                  <a:lnTo>
                    <a:pt x="32003" y="413003"/>
                  </a:lnTo>
                  <a:lnTo>
                    <a:pt x="33781" y="413003"/>
                  </a:lnTo>
                  <a:lnTo>
                    <a:pt x="32003" y="411479"/>
                  </a:lnTo>
                  <a:close/>
                </a:path>
                <a:path w="1417320" h="445135">
                  <a:moveTo>
                    <a:pt x="1417319" y="371855"/>
                  </a:moveTo>
                  <a:lnTo>
                    <a:pt x="1405127" y="371855"/>
                  </a:lnTo>
                  <a:lnTo>
                    <a:pt x="1403603" y="379475"/>
                  </a:lnTo>
                  <a:lnTo>
                    <a:pt x="1402079" y="385571"/>
                  </a:lnTo>
                  <a:lnTo>
                    <a:pt x="1395983" y="397763"/>
                  </a:lnTo>
                  <a:lnTo>
                    <a:pt x="1397507" y="397763"/>
                  </a:lnTo>
                  <a:lnTo>
                    <a:pt x="1392935" y="402335"/>
                  </a:lnTo>
                  <a:lnTo>
                    <a:pt x="1394459" y="402335"/>
                  </a:lnTo>
                  <a:lnTo>
                    <a:pt x="1385315" y="413003"/>
                  </a:lnTo>
                  <a:lnTo>
                    <a:pt x="1401317" y="413003"/>
                  </a:lnTo>
                  <a:lnTo>
                    <a:pt x="1408175" y="403859"/>
                  </a:lnTo>
                  <a:lnTo>
                    <a:pt x="1411223" y="396239"/>
                  </a:lnTo>
                  <a:lnTo>
                    <a:pt x="1414271" y="390143"/>
                  </a:lnTo>
                  <a:lnTo>
                    <a:pt x="1415795" y="382523"/>
                  </a:lnTo>
                  <a:lnTo>
                    <a:pt x="1417319" y="373379"/>
                  </a:lnTo>
                  <a:lnTo>
                    <a:pt x="1417319" y="371855"/>
                  </a:lnTo>
                  <a:close/>
                </a:path>
                <a:path w="1417320" h="445135">
                  <a:moveTo>
                    <a:pt x="1416100" y="64007"/>
                  </a:moveTo>
                  <a:lnTo>
                    <a:pt x="1403603" y="64007"/>
                  </a:lnTo>
                  <a:lnTo>
                    <a:pt x="1405127" y="71627"/>
                  </a:lnTo>
                  <a:lnTo>
                    <a:pt x="1403603" y="71627"/>
                  </a:lnTo>
                  <a:lnTo>
                    <a:pt x="1405127" y="77723"/>
                  </a:lnTo>
                  <a:lnTo>
                    <a:pt x="1405127" y="365759"/>
                  </a:lnTo>
                  <a:lnTo>
                    <a:pt x="1403603" y="373379"/>
                  </a:lnTo>
                  <a:lnTo>
                    <a:pt x="1405127" y="371855"/>
                  </a:lnTo>
                  <a:lnTo>
                    <a:pt x="1417319" y="371855"/>
                  </a:lnTo>
                  <a:lnTo>
                    <a:pt x="1417319" y="70103"/>
                  </a:lnTo>
                  <a:lnTo>
                    <a:pt x="1416100" y="64007"/>
                  </a:lnTo>
                  <a:close/>
                </a:path>
                <a:path w="1417320" h="445135">
                  <a:moveTo>
                    <a:pt x="14020" y="64007"/>
                  </a:moveTo>
                  <a:lnTo>
                    <a:pt x="13716" y="64007"/>
                  </a:lnTo>
                  <a:lnTo>
                    <a:pt x="13716" y="65531"/>
                  </a:lnTo>
                  <a:lnTo>
                    <a:pt x="14020" y="64007"/>
                  </a:lnTo>
                  <a:close/>
                </a:path>
                <a:path w="1417320" h="445135">
                  <a:moveTo>
                    <a:pt x="1414881" y="57911"/>
                  </a:moveTo>
                  <a:lnTo>
                    <a:pt x="1402079" y="57911"/>
                  </a:lnTo>
                  <a:lnTo>
                    <a:pt x="1403603" y="65531"/>
                  </a:lnTo>
                  <a:lnTo>
                    <a:pt x="1403603" y="64007"/>
                  </a:lnTo>
                  <a:lnTo>
                    <a:pt x="1416100" y="64007"/>
                  </a:lnTo>
                  <a:lnTo>
                    <a:pt x="1414881" y="57911"/>
                  </a:lnTo>
                  <a:close/>
                </a:path>
                <a:path w="1417320" h="445135">
                  <a:moveTo>
                    <a:pt x="15849" y="57911"/>
                  </a:moveTo>
                  <a:lnTo>
                    <a:pt x="15240" y="57911"/>
                  </a:lnTo>
                  <a:lnTo>
                    <a:pt x="15240" y="59435"/>
                  </a:lnTo>
                  <a:lnTo>
                    <a:pt x="15849" y="57911"/>
                  </a:lnTo>
                  <a:close/>
                </a:path>
                <a:path w="1417320" h="445135">
                  <a:moveTo>
                    <a:pt x="1413052" y="51815"/>
                  </a:moveTo>
                  <a:lnTo>
                    <a:pt x="1399031" y="51815"/>
                  </a:lnTo>
                  <a:lnTo>
                    <a:pt x="1402079" y="59435"/>
                  </a:lnTo>
                  <a:lnTo>
                    <a:pt x="1402079" y="57911"/>
                  </a:lnTo>
                  <a:lnTo>
                    <a:pt x="1414881" y="57911"/>
                  </a:lnTo>
                  <a:lnTo>
                    <a:pt x="1414271" y="54863"/>
                  </a:lnTo>
                  <a:lnTo>
                    <a:pt x="1413052" y="51815"/>
                  </a:lnTo>
                  <a:close/>
                </a:path>
                <a:path w="1417320" h="445135">
                  <a:moveTo>
                    <a:pt x="19050" y="51815"/>
                  </a:moveTo>
                  <a:lnTo>
                    <a:pt x="18287" y="51815"/>
                  </a:lnTo>
                  <a:lnTo>
                    <a:pt x="18287" y="53339"/>
                  </a:lnTo>
                  <a:lnTo>
                    <a:pt x="19050" y="51815"/>
                  </a:lnTo>
                  <a:close/>
                </a:path>
                <a:path w="1417320" h="445135">
                  <a:moveTo>
                    <a:pt x="1392935" y="41147"/>
                  </a:moveTo>
                  <a:lnTo>
                    <a:pt x="1397507" y="47243"/>
                  </a:lnTo>
                  <a:lnTo>
                    <a:pt x="1395983" y="47243"/>
                  </a:lnTo>
                  <a:lnTo>
                    <a:pt x="1399031" y="53339"/>
                  </a:lnTo>
                  <a:lnTo>
                    <a:pt x="1399031" y="51815"/>
                  </a:lnTo>
                  <a:lnTo>
                    <a:pt x="1413052" y="51815"/>
                  </a:lnTo>
                  <a:lnTo>
                    <a:pt x="1411223" y="47243"/>
                  </a:lnTo>
                  <a:lnTo>
                    <a:pt x="1408937" y="42671"/>
                  </a:lnTo>
                  <a:lnTo>
                    <a:pt x="1394459" y="42671"/>
                  </a:lnTo>
                  <a:lnTo>
                    <a:pt x="1392935" y="41147"/>
                  </a:lnTo>
                  <a:close/>
                </a:path>
                <a:path w="1417320" h="445135">
                  <a:moveTo>
                    <a:pt x="24383" y="41147"/>
                  </a:moveTo>
                  <a:lnTo>
                    <a:pt x="22859" y="42671"/>
                  </a:lnTo>
                  <a:lnTo>
                    <a:pt x="23240" y="42671"/>
                  </a:lnTo>
                  <a:lnTo>
                    <a:pt x="24383" y="41147"/>
                  </a:lnTo>
                  <a:close/>
                </a:path>
                <a:path w="1417320" h="445135">
                  <a:moveTo>
                    <a:pt x="1394459" y="22859"/>
                  </a:moveTo>
                  <a:lnTo>
                    <a:pt x="1374647" y="22859"/>
                  </a:lnTo>
                  <a:lnTo>
                    <a:pt x="1385315" y="32003"/>
                  </a:lnTo>
                  <a:lnTo>
                    <a:pt x="1394459" y="42671"/>
                  </a:lnTo>
                  <a:lnTo>
                    <a:pt x="1408937" y="42671"/>
                  </a:lnTo>
                  <a:lnTo>
                    <a:pt x="1408175" y="41147"/>
                  </a:lnTo>
                  <a:lnTo>
                    <a:pt x="1403603" y="33527"/>
                  </a:lnTo>
                  <a:lnTo>
                    <a:pt x="1394459" y="22859"/>
                  </a:lnTo>
                  <a:close/>
                </a:path>
                <a:path w="1417320" h="445135">
                  <a:moveTo>
                    <a:pt x="43179" y="22859"/>
                  </a:moveTo>
                  <a:lnTo>
                    <a:pt x="42672" y="22859"/>
                  </a:lnTo>
                  <a:lnTo>
                    <a:pt x="41148" y="24383"/>
                  </a:lnTo>
                  <a:lnTo>
                    <a:pt x="43179" y="22859"/>
                  </a:lnTo>
                  <a:close/>
                </a:path>
                <a:path w="1417320" h="445135">
                  <a:moveTo>
                    <a:pt x="1386331" y="16763"/>
                  </a:moveTo>
                  <a:lnTo>
                    <a:pt x="1363979" y="16763"/>
                  </a:lnTo>
                  <a:lnTo>
                    <a:pt x="1370075" y="19811"/>
                  </a:lnTo>
                  <a:lnTo>
                    <a:pt x="1376171" y="24383"/>
                  </a:lnTo>
                  <a:lnTo>
                    <a:pt x="1374647" y="22859"/>
                  </a:lnTo>
                  <a:lnTo>
                    <a:pt x="1394459" y="22859"/>
                  </a:lnTo>
                  <a:lnTo>
                    <a:pt x="1386331" y="16763"/>
                  </a:lnTo>
                  <a:close/>
                </a:path>
                <a:path w="1417320" h="445135">
                  <a:moveTo>
                    <a:pt x="55625" y="16763"/>
                  </a:moveTo>
                  <a:lnTo>
                    <a:pt x="53340" y="16763"/>
                  </a:lnTo>
                  <a:lnTo>
                    <a:pt x="51816" y="18287"/>
                  </a:lnTo>
                  <a:lnTo>
                    <a:pt x="55625" y="16763"/>
                  </a:lnTo>
                  <a:close/>
                </a:path>
                <a:path w="1417320" h="445135">
                  <a:moveTo>
                    <a:pt x="1380235" y="12191"/>
                  </a:moveTo>
                  <a:lnTo>
                    <a:pt x="1345691" y="12191"/>
                  </a:lnTo>
                  <a:lnTo>
                    <a:pt x="1353311" y="13715"/>
                  </a:lnTo>
                  <a:lnTo>
                    <a:pt x="1351787" y="13715"/>
                  </a:lnTo>
                  <a:lnTo>
                    <a:pt x="1359407" y="15239"/>
                  </a:lnTo>
                  <a:lnTo>
                    <a:pt x="1357883" y="15239"/>
                  </a:lnTo>
                  <a:lnTo>
                    <a:pt x="1365503" y="18287"/>
                  </a:lnTo>
                  <a:lnTo>
                    <a:pt x="1363979" y="16763"/>
                  </a:lnTo>
                  <a:lnTo>
                    <a:pt x="1386331" y="16763"/>
                  </a:lnTo>
                  <a:lnTo>
                    <a:pt x="1380235" y="12191"/>
                  </a:lnTo>
                  <a:close/>
                </a:path>
              </a:pathLst>
            </a:custGeom>
            <a:solidFill>
              <a:srgbClr val="BC8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8607942" y="4585594"/>
            <a:ext cx="867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nsume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334755" y="5128259"/>
            <a:ext cx="1417320" cy="445134"/>
            <a:chOff x="8334755" y="5128259"/>
            <a:chExt cx="1417320" cy="445134"/>
          </a:xfrm>
        </p:grpSpPr>
        <p:sp>
          <p:nvSpPr>
            <p:cNvPr id="46" name="object 46"/>
            <p:cNvSpPr/>
            <p:nvPr/>
          </p:nvSpPr>
          <p:spPr>
            <a:xfrm>
              <a:off x="8340851" y="5134355"/>
              <a:ext cx="1405255" cy="433070"/>
            </a:xfrm>
            <a:custGeom>
              <a:avLst/>
              <a:gdLst/>
              <a:ahLst/>
              <a:cxnLst/>
              <a:rect l="l" t="t" r="r" b="b"/>
              <a:pathLst>
                <a:path w="1405254" h="433070">
                  <a:moveTo>
                    <a:pt x="1333499" y="0"/>
                  </a:moveTo>
                  <a:lnTo>
                    <a:pt x="71627" y="0"/>
                  </a:lnTo>
                  <a:lnTo>
                    <a:pt x="43719" y="5857"/>
                  </a:lnTo>
                  <a:lnTo>
                    <a:pt x="20954" y="21716"/>
                  </a:lnTo>
                  <a:lnTo>
                    <a:pt x="5619" y="45005"/>
                  </a:lnTo>
                  <a:lnTo>
                    <a:pt x="0" y="73151"/>
                  </a:lnTo>
                  <a:lnTo>
                    <a:pt x="0" y="361187"/>
                  </a:lnTo>
                  <a:lnTo>
                    <a:pt x="5619" y="389096"/>
                  </a:lnTo>
                  <a:lnTo>
                    <a:pt x="20954" y="411860"/>
                  </a:lnTo>
                  <a:lnTo>
                    <a:pt x="43719" y="427196"/>
                  </a:lnTo>
                  <a:lnTo>
                    <a:pt x="71627" y="432815"/>
                  </a:lnTo>
                  <a:lnTo>
                    <a:pt x="1333499" y="432815"/>
                  </a:lnTo>
                  <a:lnTo>
                    <a:pt x="1361408" y="427196"/>
                  </a:lnTo>
                  <a:lnTo>
                    <a:pt x="1384172" y="411860"/>
                  </a:lnTo>
                  <a:lnTo>
                    <a:pt x="1399508" y="389096"/>
                  </a:lnTo>
                  <a:lnTo>
                    <a:pt x="1405127" y="361187"/>
                  </a:lnTo>
                  <a:lnTo>
                    <a:pt x="1405127" y="73151"/>
                  </a:lnTo>
                  <a:lnTo>
                    <a:pt x="1399508" y="45005"/>
                  </a:lnTo>
                  <a:lnTo>
                    <a:pt x="1384172" y="21717"/>
                  </a:lnTo>
                  <a:lnTo>
                    <a:pt x="1361408" y="5857"/>
                  </a:lnTo>
                  <a:lnTo>
                    <a:pt x="1333499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334755" y="5128259"/>
              <a:ext cx="1417320" cy="445134"/>
            </a:xfrm>
            <a:custGeom>
              <a:avLst/>
              <a:gdLst/>
              <a:ahLst/>
              <a:cxnLst/>
              <a:rect l="l" t="t" r="r" b="b"/>
              <a:pathLst>
                <a:path w="1417320" h="445135">
                  <a:moveTo>
                    <a:pt x="1354835" y="1523"/>
                  </a:moveTo>
                  <a:lnTo>
                    <a:pt x="62483" y="1523"/>
                  </a:lnTo>
                  <a:lnTo>
                    <a:pt x="54863" y="4571"/>
                  </a:lnTo>
                  <a:lnTo>
                    <a:pt x="47244" y="6095"/>
                  </a:lnTo>
                  <a:lnTo>
                    <a:pt x="41148" y="9143"/>
                  </a:lnTo>
                  <a:lnTo>
                    <a:pt x="22859" y="22859"/>
                  </a:lnTo>
                  <a:lnTo>
                    <a:pt x="9144" y="41147"/>
                  </a:lnTo>
                  <a:lnTo>
                    <a:pt x="6096" y="48767"/>
                  </a:lnTo>
                  <a:lnTo>
                    <a:pt x="3048" y="54863"/>
                  </a:lnTo>
                  <a:lnTo>
                    <a:pt x="0" y="70103"/>
                  </a:lnTo>
                  <a:lnTo>
                    <a:pt x="0" y="374903"/>
                  </a:lnTo>
                  <a:lnTo>
                    <a:pt x="13716" y="411479"/>
                  </a:lnTo>
                  <a:lnTo>
                    <a:pt x="47244" y="438911"/>
                  </a:lnTo>
                  <a:lnTo>
                    <a:pt x="70103" y="445007"/>
                  </a:lnTo>
                  <a:lnTo>
                    <a:pt x="1347215" y="445007"/>
                  </a:lnTo>
                  <a:lnTo>
                    <a:pt x="1362455" y="441959"/>
                  </a:lnTo>
                  <a:lnTo>
                    <a:pt x="1370075" y="438911"/>
                  </a:lnTo>
                  <a:lnTo>
                    <a:pt x="1376171" y="435863"/>
                  </a:lnTo>
                  <a:lnTo>
                    <a:pt x="1380235" y="432815"/>
                  </a:lnTo>
                  <a:lnTo>
                    <a:pt x="71627" y="432815"/>
                  </a:lnTo>
                  <a:lnTo>
                    <a:pt x="65531" y="431291"/>
                  </a:lnTo>
                  <a:lnTo>
                    <a:pt x="57911" y="429767"/>
                  </a:lnTo>
                  <a:lnTo>
                    <a:pt x="59435" y="429767"/>
                  </a:lnTo>
                  <a:lnTo>
                    <a:pt x="51816" y="426719"/>
                  </a:lnTo>
                  <a:lnTo>
                    <a:pt x="53340" y="426719"/>
                  </a:lnTo>
                  <a:lnTo>
                    <a:pt x="50292" y="425195"/>
                  </a:lnTo>
                  <a:lnTo>
                    <a:pt x="47244" y="425195"/>
                  </a:lnTo>
                  <a:lnTo>
                    <a:pt x="43179" y="422147"/>
                  </a:lnTo>
                  <a:lnTo>
                    <a:pt x="42672" y="422147"/>
                  </a:lnTo>
                  <a:lnTo>
                    <a:pt x="32003" y="413003"/>
                  </a:lnTo>
                  <a:lnTo>
                    <a:pt x="22859" y="402335"/>
                  </a:lnTo>
                  <a:lnTo>
                    <a:pt x="23240" y="402335"/>
                  </a:lnTo>
                  <a:lnTo>
                    <a:pt x="19811" y="397763"/>
                  </a:lnTo>
                  <a:lnTo>
                    <a:pt x="21335" y="397763"/>
                  </a:lnTo>
                  <a:lnTo>
                    <a:pt x="19049" y="393191"/>
                  </a:lnTo>
                  <a:lnTo>
                    <a:pt x="18287" y="393191"/>
                  </a:lnTo>
                  <a:lnTo>
                    <a:pt x="15849" y="387095"/>
                  </a:lnTo>
                  <a:lnTo>
                    <a:pt x="15240" y="387095"/>
                  </a:lnTo>
                  <a:lnTo>
                    <a:pt x="14020" y="380999"/>
                  </a:lnTo>
                  <a:lnTo>
                    <a:pt x="13716" y="380999"/>
                  </a:lnTo>
                  <a:lnTo>
                    <a:pt x="13716" y="373379"/>
                  </a:lnTo>
                  <a:lnTo>
                    <a:pt x="12496" y="367283"/>
                  </a:lnTo>
                  <a:lnTo>
                    <a:pt x="12192" y="367283"/>
                  </a:lnTo>
                  <a:lnTo>
                    <a:pt x="12192" y="79247"/>
                  </a:lnTo>
                  <a:lnTo>
                    <a:pt x="13716" y="71627"/>
                  </a:lnTo>
                  <a:lnTo>
                    <a:pt x="13716" y="65531"/>
                  </a:lnTo>
                  <a:lnTo>
                    <a:pt x="15240" y="59435"/>
                  </a:lnTo>
                  <a:lnTo>
                    <a:pt x="21335" y="47243"/>
                  </a:lnTo>
                  <a:lnTo>
                    <a:pt x="19811" y="47243"/>
                  </a:lnTo>
                  <a:lnTo>
                    <a:pt x="23240" y="42671"/>
                  </a:lnTo>
                  <a:lnTo>
                    <a:pt x="22859" y="42671"/>
                  </a:lnTo>
                  <a:lnTo>
                    <a:pt x="32003" y="32003"/>
                  </a:lnTo>
                  <a:lnTo>
                    <a:pt x="42672" y="24383"/>
                  </a:lnTo>
                  <a:lnTo>
                    <a:pt x="41148" y="24383"/>
                  </a:lnTo>
                  <a:lnTo>
                    <a:pt x="53340" y="18287"/>
                  </a:lnTo>
                  <a:lnTo>
                    <a:pt x="51816" y="18287"/>
                  </a:lnTo>
                  <a:lnTo>
                    <a:pt x="59435" y="15239"/>
                  </a:lnTo>
                  <a:lnTo>
                    <a:pt x="61722" y="15239"/>
                  </a:lnTo>
                  <a:lnTo>
                    <a:pt x="65531" y="13715"/>
                  </a:lnTo>
                  <a:lnTo>
                    <a:pt x="1382267" y="13715"/>
                  </a:lnTo>
                  <a:lnTo>
                    <a:pt x="1376171" y="9143"/>
                  </a:lnTo>
                  <a:lnTo>
                    <a:pt x="1370075" y="6095"/>
                  </a:lnTo>
                  <a:lnTo>
                    <a:pt x="1362455" y="4571"/>
                  </a:lnTo>
                  <a:lnTo>
                    <a:pt x="1354835" y="1523"/>
                  </a:lnTo>
                  <a:close/>
                </a:path>
                <a:path w="1417320" h="445135">
                  <a:moveTo>
                    <a:pt x="71627" y="431291"/>
                  </a:moveTo>
                  <a:lnTo>
                    <a:pt x="71627" y="432815"/>
                  </a:lnTo>
                  <a:lnTo>
                    <a:pt x="79248" y="432815"/>
                  </a:lnTo>
                  <a:lnTo>
                    <a:pt x="71627" y="431291"/>
                  </a:lnTo>
                  <a:close/>
                </a:path>
                <a:path w="1417320" h="445135">
                  <a:moveTo>
                    <a:pt x="1345691" y="431291"/>
                  </a:moveTo>
                  <a:lnTo>
                    <a:pt x="1338071" y="432815"/>
                  </a:lnTo>
                  <a:lnTo>
                    <a:pt x="1345691" y="432815"/>
                  </a:lnTo>
                  <a:lnTo>
                    <a:pt x="1345691" y="431291"/>
                  </a:lnTo>
                  <a:close/>
                </a:path>
                <a:path w="1417320" h="445135">
                  <a:moveTo>
                    <a:pt x="1370075" y="423671"/>
                  </a:moveTo>
                  <a:lnTo>
                    <a:pt x="1363979" y="426719"/>
                  </a:lnTo>
                  <a:lnTo>
                    <a:pt x="1365503" y="426719"/>
                  </a:lnTo>
                  <a:lnTo>
                    <a:pt x="1357883" y="429767"/>
                  </a:lnTo>
                  <a:lnTo>
                    <a:pt x="1359407" y="429767"/>
                  </a:lnTo>
                  <a:lnTo>
                    <a:pt x="1351787" y="431291"/>
                  </a:lnTo>
                  <a:lnTo>
                    <a:pt x="1353311" y="431291"/>
                  </a:lnTo>
                  <a:lnTo>
                    <a:pt x="1345691" y="432815"/>
                  </a:lnTo>
                  <a:lnTo>
                    <a:pt x="1380235" y="432815"/>
                  </a:lnTo>
                  <a:lnTo>
                    <a:pt x="1390395" y="425195"/>
                  </a:lnTo>
                  <a:lnTo>
                    <a:pt x="1370075" y="425195"/>
                  </a:lnTo>
                  <a:lnTo>
                    <a:pt x="1370075" y="423671"/>
                  </a:lnTo>
                  <a:close/>
                </a:path>
                <a:path w="1417320" h="445135">
                  <a:moveTo>
                    <a:pt x="47244" y="423671"/>
                  </a:moveTo>
                  <a:lnTo>
                    <a:pt x="47244" y="425195"/>
                  </a:lnTo>
                  <a:lnTo>
                    <a:pt x="50292" y="425195"/>
                  </a:lnTo>
                  <a:lnTo>
                    <a:pt x="47244" y="423671"/>
                  </a:lnTo>
                  <a:close/>
                </a:path>
                <a:path w="1417320" h="445135">
                  <a:moveTo>
                    <a:pt x="1376171" y="420623"/>
                  </a:moveTo>
                  <a:lnTo>
                    <a:pt x="1370075" y="425195"/>
                  </a:lnTo>
                  <a:lnTo>
                    <a:pt x="1390395" y="425195"/>
                  </a:lnTo>
                  <a:lnTo>
                    <a:pt x="1394459" y="422147"/>
                  </a:lnTo>
                  <a:lnTo>
                    <a:pt x="1374647" y="422147"/>
                  </a:lnTo>
                  <a:lnTo>
                    <a:pt x="1376171" y="420623"/>
                  </a:lnTo>
                  <a:close/>
                </a:path>
                <a:path w="1417320" h="445135">
                  <a:moveTo>
                    <a:pt x="41148" y="420623"/>
                  </a:moveTo>
                  <a:lnTo>
                    <a:pt x="42672" y="422147"/>
                  </a:lnTo>
                  <a:lnTo>
                    <a:pt x="43179" y="422147"/>
                  </a:lnTo>
                  <a:lnTo>
                    <a:pt x="41148" y="420623"/>
                  </a:lnTo>
                  <a:close/>
                </a:path>
                <a:path w="1417320" h="445135">
                  <a:moveTo>
                    <a:pt x="1408937" y="402335"/>
                  </a:moveTo>
                  <a:lnTo>
                    <a:pt x="1394459" y="402335"/>
                  </a:lnTo>
                  <a:lnTo>
                    <a:pt x="1385315" y="413003"/>
                  </a:lnTo>
                  <a:lnTo>
                    <a:pt x="1374647" y="422147"/>
                  </a:lnTo>
                  <a:lnTo>
                    <a:pt x="1394459" y="422147"/>
                  </a:lnTo>
                  <a:lnTo>
                    <a:pt x="1403603" y="411479"/>
                  </a:lnTo>
                  <a:lnTo>
                    <a:pt x="1408175" y="403859"/>
                  </a:lnTo>
                  <a:lnTo>
                    <a:pt x="1408937" y="402335"/>
                  </a:lnTo>
                  <a:close/>
                </a:path>
                <a:path w="1417320" h="445135">
                  <a:moveTo>
                    <a:pt x="23240" y="402335"/>
                  </a:moveTo>
                  <a:lnTo>
                    <a:pt x="22859" y="402335"/>
                  </a:lnTo>
                  <a:lnTo>
                    <a:pt x="24383" y="403859"/>
                  </a:lnTo>
                  <a:lnTo>
                    <a:pt x="23240" y="402335"/>
                  </a:lnTo>
                  <a:close/>
                </a:path>
                <a:path w="1417320" h="445135">
                  <a:moveTo>
                    <a:pt x="1399031" y="391667"/>
                  </a:moveTo>
                  <a:lnTo>
                    <a:pt x="1395983" y="397763"/>
                  </a:lnTo>
                  <a:lnTo>
                    <a:pt x="1397507" y="397763"/>
                  </a:lnTo>
                  <a:lnTo>
                    <a:pt x="1392935" y="403859"/>
                  </a:lnTo>
                  <a:lnTo>
                    <a:pt x="1394459" y="402335"/>
                  </a:lnTo>
                  <a:lnTo>
                    <a:pt x="1408937" y="402335"/>
                  </a:lnTo>
                  <a:lnTo>
                    <a:pt x="1411223" y="397763"/>
                  </a:lnTo>
                  <a:lnTo>
                    <a:pt x="1413052" y="393191"/>
                  </a:lnTo>
                  <a:lnTo>
                    <a:pt x="1399031" y="393191"/>
                  </a:lnTo>
                  <a:lnTo>
                    <a:pt x="1399031" y="391667"/>
                  </a:lnTo>
                  <a:close/>
                </a:path>
                <a:path w="1417320" h="445135">
                  <a:moveTo>
                    <a:pt x="18287" y="391667"/>
                  </a:moveTo>
                  <a:lnTo>
                    <a:pt x="18287" y="393191"/>
                  </a:lnTo>
                  <a:lnTo>
                    <a:pt x="19049" y="393191"/>
                  </a:lnTo>
                  <a:lnTo>
                    <a:pt x="18287" y="391667"/>
                  </a:lnTo>
                  <a:close/>
                </a:path>
                <a:path w="1417320" h="445135">
                  <a:moveTo>
                    <a:pt x="1402079" y="385571"/>
                  </a:moveTo>
                  <a:lnTo>
                    <a:pt x="1399031" y="393191"/>
                  </a:lnTo>
                  <a:lnTo>
                    <a:pt x="1413052" y="393191"/>
                  </a:lnTo>
                  <a:lnTo>
                    <a:pt x="1414271" y="390143"/>
                  </a:lnTo>
                  <a:lnTo>
                    <a:pt x="1414881" y="387095"/>
                  </a:lnTo>
                  <a:lnTo>
                    <a:pt x="1402079" y="387095"/>
                  </a:lnTo>
                  <a:lnTo>
                    <a:pt x="1402079" y="385571"/>
                  </a:lnTo>
                  <a:close/>
                </a:path>
                <a:path w="1417320" h="445135">
                  <a:moveTo>
                    <a:pt x="15240" y="385571"/>
                  </a:moveTo>
                  <a:lnTo>
                    <a:pt x="15240" y="387095"/>
                  </a:lnTo>
                  <a:lnTo>
                    <a:pt x="15849" y="387095"/>
                  </a:lnTo>
                  <a:lnTo>
                    <a:pt x="15240" y="385571"/>
                  </a:lnTo>
                  <a:close/>
                </a:path>
                <a:path w="1417320" h="445135">
                  <a:moveTo>
                    <a:pt x="1403603" y="379475"/>
                  </a:moveTo>
                  <a:lnTo>
                    <a:pt x="1402079" y="387095"/>
                  </a:lnTo>
                  <a:lnTo>
                    <a:pt x="1414881" y="387095"/>
                  </a:lnTo>
                  <a:lnTo>
                    <a:pt x="1416100" y="380999"/>
                  </a:lnTo>
                  <a:lnTo>
                    <a:pt x="1403603" y="380999"/>
                  </a:lnTo>
                  <a:lnTo>
                    <a:pt x="1403603" y="379475"/>
                  </a:lnTo>
                  <a:close/>
                </a:path>
                <a:path w="1417320" h="445135">
                  <a:moveTo>
                    <a:pt x="13716" y="379475"/>
                  </a:moveTo>
                  <a:lnTo>
                    <a:pt x="13716" y="380999"/>
                  </a:lnTo>
                  <a:lnTo>
                    <a:pt x="14020" y="380999"/>
                  </a:lnTo>
                  <a:lnTo>
                    <a:pt x="13716" y="379475"/>
                  </a:lnTo>
                  <a:close/>
                </a:path>
                <a:path w="1417320" h="445135">
                  <a:moveTo>
                    <a:pt x="1405127" y="365759"/>
                  </a:moveTo>
                  <a:lnTo>
                    <a:pt x="1403603" y="373379"/>
                  </a:lnTo>
                  <a:lnTo>
                    <a:pt x="1405127" y="373379"/>
                  </a:lnTo>
                  <a:lnTo>
                    <a:pt x="1403603" y="380999"/>
                  </a:lnTo>
                  <a:lnTo>
                    <a:pt x="1416100" y="380999"/>
                  </a:lnTo>
                  <a:lnTo>
                    <a:pt x="1417319" y="374903"/>
                  </a:lnTo>
                  <a:lnTo>
                    <a:pt x="1417319" y="367283"/>
                  </a:lnTo>
                  <a:lnTo>
                    <a:pt x="1405127" y="367283"/>
                  </a:lnTo>
                  <a:lnTo>
                    <a:pt x="1405127" y="365759"/>
                  </a:lnTo>
                  <a:close/>
                </a:path>
                <a:path w="1417320" h="445135">
                  <a:moveTo>
                    <a:pt x="12192" y="365759"/>
                  </a:moveTo>
                  <a:lnTo>
                    <a:pt x="12192" y="367283"/>
                  </a:lnTo>
                  <a:lnTo>
                    <a:pt x="12496" y="367283"/>
                  </a:lnTo>
                  <a:lnTo>
                    <a:pt x="12192" y="365759"/>
                  </a:lnTo>
                  <a:close/>
                </a:path>
                <a:path w="1417320" h="445135">
                  <a:moveTo>
                    <a:pt x="1392935" y="41147"/>
                  </a:moveTo>
                  <a:lnTo>
                    <a:pt x="1397507" y="47243"/>
                  </a:lnTo>
                  <a:lnTo>
                    <a:pt x="1395983" y="47243"/>
                  </a:lnTo>
                  <a:lnTo>
                    <a:pt x="1402079" y="59435"/>
                  </a:lnTo>
                  <a:lnTo>
                    <a:pt x="1405127" y="71627"/>
                  </a:lnTo>
                  <a:lnTo>
                    <a:pt x="1403603" y="71627"/>
                  </a:lnTo>
                  <a:lnTo>
                    <a:pt x="1405127" y="79247"/>
                  </a:lnTo>
                  <a:lnTo>
                    <a:pt x="1405127" y="367283"/>
                  </a:lnTo>
                  <a:lnTo>
                    <a:pt x="1417319" y="367283"/>
                  </a:lnTo>
                  <a:lnTo>
                    <a:pt x="1417319" y="70103"/>
                  </a:lnTo>
                  <a:lnTo>
                    <a:pt x="1414271" y="54863"/>
                  </a:lnTo>
                  <a:lnTo>
                    <a:pt x="1411223" y="48767"/>
                  </a:lnTo>
                  <a:lnTo>
                    <a:pt x="1408785" y="42671"/>
                  </a:lnTo>
                  <a:lnTo>
                    <a:pt x="1394459" y="42671"/>
                  </a:lnTo>
                  <a:lnTo>
                    <a:pt x="1392935" y="41147"/>
                  </a:lnTo>
                  <a:close/>
                </a:path>
                <a:path w="1417320" h="445135">
                  <a:moveTo>
                    <a:pt x="24383" y="41147"/>
                  </a:moveTo>
                  <a:lnTo>
                    <a:pt x="22859" y="42671"/>
                  </a:lnTo>
                  <a:lnTo>
                    <a:pt x="23240" y="42671"/>
                  </a:lnTo>
                  <a:lnTo>
                    <a:pt x="24383" y="41147"/>
                  </a:lnTo>
                  <a:close/>
                </a:path>
                <a:path w="1417320" h="445135">
                  <a:moveTo>
                    <a:pt x="1384299" y="15239"/>
                  </a:moveTo>
                  <a:lnTo>
                    <a:pt x="1357883" y="15239"/>
                  </a:lnTo>
                  <a:lnTo>
                    <a:pt x="1365503" y="18287"/>
                  </a:lnTo>
                  <a:lnTo>
                    <a:pt x="1363979" y="18287"/>
                  </a:lnTo>
                  <a:lnTo>
                    <a:pt x="1376171" y="24383"/>
                  </a:lnTo>
                  <a:lnTo>
                    <a:pt x="1374647" y="24383"/>
                  </a:lnTo>
                  <a:lnTo>
                    <a:pt x="1385315" y="32003"/>
                  </a:lnTo>
                  <a:lnTo>
                    <a:pt x="1394459" y="42671"/>
                  </a:lnTo>
                  <a:lnTo>
                    <a:pt x="1408785" y="42671"/>
                  </a:lnTo>
                  <a:lnTo>
                    <a:pt x="1408175" y="41147"/>
                  </a:lnTo>
                  <a:lnTo>
                    <a:pt x="1394459" y="22859"/>
                  </a:lnTo>
                  <a:lnTo>
                    <a:pt x="1384299" y="15239"/>
                  </a:lnTo>
                  <a:close/>
                </a:path>
                <a:path w="1417320" h="445135">
                  <a:moveTo>
                    <a:pt x="61722" y="15239"/>
                  </a:moveTo>
                  <a:lnTo>
                    <a:pt x="59435" y="15239"/>
                  </a:lnTo>
                  <a:lnTo>
                    <a:pt x="57911" y="16763"/>
                  </a:lnTo>
                  <a:lnTo>
                    <a:pt x="61722" y="15239"/>
                  </a:lnTo>
                  <a:close/>
                </a:path>
                <a:path w="1417320" h="445135">
                  <a:moveTo>
                    <a:pt x="1382267" y="13715"/>
                  </a:moveTo>
                  <a:lnTo>
                    <a:pt x="1351787" y="13715"/>
                  </a:lnTo>
                  <a:lnTo>
                    <a:pt x="1359407" y="16763"/>
                  </a:lnTo>
                  <a:lnTo>
                    <a:pt x="1357883" y="15239"/>
                  </a:lnTo>
                  <a:lnTo>
                    <a:pt x="1384299" y="15239"/>
                  </a:lnTo>
                  <a:lnTo>
                    <a:pt x="1382267" y="13715"/>
                  </a:lnTo>
                  <a:close/>
                </a:path>
                <a:path w="1417320" h="445135">
                  <a:moveTo>
                    <a:pt x="1339595" y="0"/>
                  </a:moveTo>
                  <a:lnTo>
                    <a:pt x="77724" y="0"/>
                  </a:lnTo>
                  <a:lnTo>
                    <a:pt x="70103" y="1523"/>
                  </a:lnTo>
                  <a:lnTo>
                    <a:pt x="1347215" y="1523"/>
                  </a:lnTo>
                  <a:lnTo>
                    <a:pt x="1339595" y="0"/>
                  </a:lnTo>
                  <a:close/>
                </a:path>
              </a:pathLst>
            </a:custGeom>
            <a:solidFill>
              <a:srgbClr val="BC8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607942" y="5185178"/>
            <a:ext cx="867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nsume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334755" y="5728715"/>
            <a:ext cx="1417320" cy="443865"/>
            <a:chOff x="8334755" y="5728715"/>
            <a:chExt cx="1417320" cy="443865"/>
          </a:xfrm>
        </p:grpSpPr>
        <p:sp>
          <p:nvSpPr>
            <p:cNvPr id="50" name="object 50"/>
            <p:cNvSpPr/>
            <p:nvPr/>
          </p:nvSpPr>
          <p:spPr>
            <a:xfrm>
              <a:off x="8340851" y="5734811"/>
              <a:ext cx="1405255" cy="431800"/>
            </a:xfrm>
            <a:custGeom>
              <a:avLst/>
              <a:gdLst/>
              <a:ahLst/>
              <a:cxnLst/>
              <a:rect l="l" t="t" r="r" b="b"/>
              <a:pathLst>
                <a:path w="1405254" h="431800">
                  <a:moveTo>
                    <a:pt x="1333499" y="0"/>
                  </a:moveTo>
                  <a:lnTo>
                    <a:pt x="71627" y="0"/>
                  </a:lnTo>
                  <a:lnTo>
                    <a:pt x="43719" y="5619"/>
                  </a:lnTo>
                  <a:lnTo>
                    <a:pt x="20954" y="20954"/>
                  </a:lnTo>
                  <a:lnTo>
                    <a:pt x="5619" y="43719"/>
                  </a:lnTo>
                  <a:lnTo>
                    <a:pt x="0" y="71627"/>
                  </a:lnTo>
                  <a:lnTo>
                    <a:pt x="0" y="359663"/>
                  </a:lnTo>
                  <a:lnTo>
                    <a:pt x="5619" y="387572"/>
                  </a:lnTo>
                  <a:lnTo>
                    <a:pt x="20954" y="410336"/>
                  </a:lnTo>
                  <a:lnTo>
                    <a:pt x="43719" y="425672"/>
                  </a:lnTo>
                  <a:lnTo>
                    <a:pt x="71627" y="431291"/>
                  </a:lnTo>
                  <a:lnTo>
                    <a:pt x="1333499" y="431291"/>
                  </a:lnTo>
                  <a:lnTo>
                    <a:pt x="1361408" y="425672"/>
                  </a:lnTo>
                  <a:lnTo>
                    <a:pt x="1384172" y="410336"/>
                  </a:lnTo>
                  <a:lnTo>
                    <a:pt x="1399508" y="387572"/>
                  </a:lnTo>
                  <a:lnTo>
                    <a:pt x="1405127" y="359663"/>
                  </a:lnTo>
                  <a:lnTo>
                    <a:pt x="1405127" y="71627"/>
                  </a:lnTo>
                  <a:lnTo>
                    <a:pt x="1399508" y="43719"/>
                  </a:lnTo>
                  <a:lnTo>
                    <a:pt x="1384172" y="20954"/>
                  </a:lnTo>
                  <a:lnTo>
                    <a:pt x="1361408" y="5619"/>
                  </a:lnTo>
                  <a:lnTo>
                    <a:pt x="1333499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334755" y="5728715"/>
              <a:ext cx="1417320" cy="443865"/>
            </a:xfrm>
            <a:custGeom>
              <a:avLst/>
              <a:gdLst/>
              <a:ahLst/>
              <a:cxnLst/>
              <a:rect l="l" t="t" r="r" b="b"/>
              <a:pathLst>
                <a:path w="1417320" h="443864">
                  <a:moveTo>
                    <a:pt x="1347215" y="0"/>
                  </a:moveTo>
                  <a:lnTo>
                    <a:pt x="70103" y="0"/>
                  </a:lnTo>
                  <a:lnTo>
                    <a:pt x="54863" y="3047"/>
                  </a:lnTo>
                  <a:lnTo>
                    <a:pt x="13716" y="33527"/>
                  </a:lnTo>
                  <a:lnTo>
                    <a:pt x="0" y="70103"/>
                  </a:lnTo>
                  <a:lnTo>
                    <a:pt x="0" y="373379"/>
                  </a:lnTo>
                  <a:lnTo>
                    <a:pt x="13716" y="409955"/>
                  </a:lnTo>
                  <a:lnTo>
                    <a:pt x="47244" y="437387"/>
                  </a:lnTo>
                  <a:lnTo>
                    <a:pt x="70103" y="443483"/>
                  </a:lnTo>
                  <a:lnTo>
                    <a:pt x="1347215" y="443483"/>
                  </a:lnTo>
                  <a:lnTo>
                    <a:pt x="1362455" y="440435"/>
                  </a:lnTo>
                  <a:lnTo>
                    <a:pt x="1370075" y="437387"/>
                  </a:lnTo>
                  <a:lnTo>
                    <a:pt x="1382267" y="431291"/>
                  </a:lnTo>
                  <a:lnTo>
                    <a:pt x="71627" y="431291"/>
                  </a:lnTo>
                  <a:lnTo>
                    <a:pt x="65531" y="429767"/>
                  </a:lnTo>
                  <a:lnTo>
                    <a:pt x="57911" y="428243"/>
                  </a:lnTo>
                  <a:lnTo>
                    <a:pt x="59435" y="428243"/>
                  </a:lnTo>
                  <a:lnTo>
                    <a:pt x="51816" y="426719"/>
                  </a:lnTo>
                  <a:lnTo>
                    <a:pt x="53340" y="426719"/>
                  </a:lnTo>
                  <a:lnTo>
                    <a:pt x="41148" y="420623"/>
                  </a:lnTo>
                  <a:lnTo>
                    <a:pt x="42672" y="420623"/>
                  </a:lnTo>
                  <a:lnTo>
                    <a:pt x="33781" y="413003"/>
                  </a:lnTo>
                  <a:lnTo>
                    <a:pt x="32003" y="413003"/>
                  </a:lnTo>
                  <a:lnTo>
                    <a:pt x="22859" y="402335"/>
                  </a:lnTo>
                  <a:lnTo>
                    <a:pt x="24383" y="402335"/>
                  </a:lnTo>
                  <a:lnTo>
                    <a:pt x="19811" y="396239"/>
                  </a:lnTo>
                  <a:lnTo>
                    <a:pt x="20574" y="396239"/>
                  </a:lnTo>
                  <a:lnTo>
                    <a:pt x="15240" y="385571"/>
                  </a:lnTo>
                  <a:lnTo>
                    <a:pt x="13716" y="379475"/>
                  </a:lnTo>
                  <a:lnTo>
                    <a:pt x="13716" y="373379"/>
                  </a:lnTo>
                  <a:lnTo>
                    <a:pt x="12192" y="365759"/>
                  </a:lnTo>
                  <a:lnTo>
                    <a:pt x="12192" y="77723"/>
                  </a:lnTo>
                  <a:lnTo>
                    <a:pt x="13716" y="70103"/>
                  </a:lnTo>
                  <a:lnTo>
                    <a:pt x="13716" y="64007"/>
                  </a:lnTo>
                  <a:lnTo>
                    <a:pt x="14020" y="64007"/>
                  </a:lnTo>
                  <a:lnTo>
                    <a:pt x="15240" y="57911"/>
                  </a:lnTo>
                  <a:lnTo>
                    <a:pt x="18287" y="51815"/>
                  </a:lnTo>
                  <a:lnTo>
                    <a:pt x="18897" y="51815"/>
                  </a:lnTo>
                  <a:lnTo>
                    <a:pt x="20726" y="47243"/>
                  </a:lnTo>
                  <a:lnTo>
                    <a:pt x="19811" y="47243"/>
                  </a:lnTo>
                  <a:lnTo>
                    <a:pt x="24383" y="41147"/>
                  </a:lnTo>
                  <a:lnTo>
                    <a:pt x="22859" y="41147"/>
                  </a:lnTo>
                  <a:lnTo>
                    <a:pt x="32003" y="30479"/>
                  </a:lnTo>
                  <a:lnTo>
                    <a:pt x="33781" y="30479"/>
                  </a:lnTo>
                  <a:lnTo>
                    <a:pt x="42672" y="22859"/>
                  </a:lnTo>
                  <a:lnTo>
                    <a:pt x="41148" y="22859"/>
                  </a:lnTo>
                  <a:lnTo>
                    <a:pt x="53340" y="16763"/>
                  </a:lnTo>
                  <a:lnTo>
                    <a:pt x="51816" y="16763"/>
                  </a:lnTo>
                  <a:lnTo>
                    <a:pt x="59435" y="15239"/>
                  </a:lnTo>
                  <a:lnTo>
                    <a:pt x="57911" y="15239"/>
                  </a:lnTo>
                  <a:lnTo>
                    <a:pt x="65531" y="13715"/>
                  </a:lnTo>
                  <a:lnTo>
                    <a:pt x="71627" y="12191"/>
                  </a:lnTo>
                  <a:lnTo>
                    <a:pt x="1382267" y="12191"/>
                  </a:lnTo>
                  <a:lnTo>
                    <a:pt x="1370075" y="6095"/>
                  </a:lnTo>
                  <a:lnTo>
                    <a:pt x="1362455" y="3047"/>
                  </a:lnTo>
                  <a:lnTo>
                    <a:pt x="1347215" y="0"/>
                  </a:lnTo>
                  <a:close/>
                </a:path>
                <a:path w="1417320" h="443864">
                  <a:moveTo>
                    <a:pt x="1385315" y="411479"/>
                  </a:moveTo>
                  <a:lnTo>
                    <a:pt x="1374647" y="420623"/>
                  </a:lnTo>
                  <a:lnTo>
                    <a:pt x="1376171" y="420623"/>
                  </a:lnTo>
                  <a:lnTo>
                    <a:pt x="1363979" y="426719"/>
                  </a:lnTo>
                  <a:lnTo>
                    <a:pt x="1365503" y="426719"/>
                  </a:lnTo>
                  <a:lnTo>
                    <a:pt x="1357883" y="428243"/>
                  </a:lnTo>
                  <a:lnTo>
                    <a:pt x="1359407" y="428243"/>
                  </a:lnTo>
                  <a:lnTo>
                    <a:pt x="1351787" y="429767"/>
                  </a:lnTo>
                  <a:lnTo>
                    <a:pt x="1353311" y="429767"/>
                  </a:lnTo>
                  <a:lnTo>
                    <a:pt x="1345691" y="431291"/>
                  </a:lnTo>
                  <a:lnTo>
                    <a:pt x="1382267" y="431291"/>
                  </a:lnTo>
                  <a:lnTo>
                    <a:pt x="1394459" y="420623"/>
                  </a:lnTo>
                  <a:lnTo>
                    <a:pt x="1400991" y="413003"/>
                  </a:lnTo>
                  <a:lnTo>
                    <a:pt x="1385315" y="413003"/>
                  </a:lnTo>
                  <a:lnTo>
                    <a:pt x="1385315" y="411479"/>
                  </a:lnTo>
                  <a:close/>
                </a:path>
                <a:path w="1417320" h="443864">
                  <a:moveTo>
                    <a:pt x="32003" y="411479"/>
                  </a:moveTo>
                  <a:lnTo>
                    <a:pt x="32003" y="413003"/>
                  </a:lnTo>
                  <a:lnTo>
                    <a:pt x="33781" y="413003"/>
                  </a:lnTo>
                  <a:lnTo>
                    <a:pt x="32003" y="411479"/>
                  </a:lnTo>
                  <a:close/>
                </a:path>
                <a:path w="1417320" h="443864">
                  <a:moveTo>
                    <a:pt x="1411223" y="396239"/>
                  </a:moveTo>
                  <a:lnTo>
                    <a:pt x="1397507" y="396239"/>
                  </a:lnTo>
                  <a:lnTo>
                    <a:pt x="1392935" y="402335"/>
                  </a:lnTo>
                  <a:lnTo>
                    <a:pt x="1394459" y="402335"/>
                  </a:lnTo>
                  <a:lnTo>
                    <a:pt x="1385315" y="413003"/>
                  </a:lnTo>
                  <a:lnTo>
                    <a:pt x="1400991" y="413003"/>
                  </a:lnTo>
                  <a:lnTo>
                    <a:pt x="1403603" y="409955"/>
                  </a:lnTo>
                  <a:lnTo>
                    <a:pt x="1408175" y="403859"/>
                  </a:lnTo>
                  <a:lnTo>
                    <a:pt x="1411223" y="396239"/>
                  </a:lnTo>
                  <a:close/>
                </a:path>
                <a:path w="1417320" h="443864">
                  <a:moveTo>
                    <a:pt x="20574" y="396239"/>
                  </a:moveTo>
                  <a:lnTo>
                    <a:pt x="19811" y="396239"/>
                  </a:lnTo>
                  <a:lnTo>
                    <a:pt x="21335" y="397763"/>
                  </a:lnTo>
                  <a:lnTo>
                    <a:pt x="20574" y="396239"/>
                  </a:lnTo>
                  <a:close/>
                </a:path>
                <a:path w="1417320" h="443864">
                  <a:moveTo>
                    <a:pt x="1417319" y="371855"/>
                  </a:moveTo>
                  <a:lnTo>
                    <a:pt x="1405127" y="371855"/>
                  </a:lnTo>
                  <a:lnTo>
                    <a:pt x="1403603" y="379475"/>
                  </a:lnTo>
                  <a:lnTo>
                    <a:pt x="1402079" y="385571"/>
                  </a:lnTo>
                  <a:lnTo>
                    <a:pt x="1395983" y="397763"/>
                  </a:lnTo>
                  <a:lnTo>
                    <a:pt x="1397507" y="396239"/>
                  </a:lnTo>
                  <a:lnTo>
                    <a:pt x="1411223" y="396239"/>
                  </a:lnTo>
                  <a:lnTo>
                    <a:pt x="1414271" y="388619"/>
                  </a:lnTo>
                  <a:lnTo>
                    <a:pt x="1417319" y="373379"/>
                  </a:lnTo>
                  <a:lnTo>
                    <a:pt x="1417319" y="371855"/>
                  </a:lnTo>
                  <a:close/>
                </a:path>
                <a:path w="1417320" h="443864">
                  <a:moveTo>
                    <a:pt x="1403603" y="70103"/>
                  </a:moveTo>
                  <a:lnTo>
                    <a:pt x="1405127" y="77723"/>
                  </a:lnTo>
                  <a:lnTo>
                    <a:pt x="1405127" y="365759"/>
                  </a:lnTo>
                  <a:lnTo>
                    <a:pt x="1403603" y="373379"/>
                  </a:lnTo>
                  <a:lnTo>
                    <a:pt x="1405127" y="371855"/>
                  </a:lnTo>
                  <a:lnTo>
                    <a:pt x="1417319" y="371855"/>
                  </a:lnTo>
                  <a:lnTo>
                    <a:pt x="1417319" y="71627"/>
                  </a:lnTo>
                  <a:lnTo>
                    <a:pt x="1405127" y="71627"/>
                  </a:lnTo>
                  <a:lnTo>
                    <a:pt x="1403603" y="70103"/>
                  </a:lnTo>
                  <a:close/>
                </a:path>
                <a:path w="1417320" h="443864">
                  <a:moveTo>
                    <a:pt x="1416100" y="64007"/>
                  </a:moveTo>
                  <a:lnTo>
                    <a:pt x="1403603" y="64007"/>
                  </a:lnTo>
                  <a:lnTo>
                    <a:pt x="1405127" y="71627"/>
                  </a:lnTo>
                  <a:lnTo>
                    <a:pt x="1417319" y="71627"/>
                  </a:lnTo>
                  <a:lnTo>
                    <a:pt x="1417319" y="70103"/>
                  </a:lnTo>
                  <a:lnTo>
                    <a:pt x="1416100" y="64007"/>
                  </a:lnTo>
                  <a:close/>
                </a:path>
                <a:path w="1417320" h="443864">
                  <a:moveTo>
                    <a:pt x="14020" y="64007"/>
                  </a:moveTo>
                  <a:lnTo>
                    <a:pt x="13716" y="64007"/>
                  </a:lnTo>
                  <a:lnTo>
                    <a:pt x="13716" y="65531"/>
                  </a:lnTo>
                  <a:lnTo>
                    <a:pt x="14020" y="64007"/>
                  </a:lnTo>
                  <a:close/>
                </a:path>
                <a:path w="1417320" h="443864">
                  <a:moveTo>
                    <a:pt x="1413052" y="51815"/>
                  </a:moveTo>
                  <a:lnTo>
                    <a:pt x="1399031" y="51815"/>
                  </a:lnTo>
                  <a:lnTo>
                    <a:pt x="1402079" y="57911"/>
                  </a:lnTo>
                  <a:lnTo>
                    <a:pt x="1403603" y="65531"/>
                  </a:lnTo>
                  <a:lnTo>
                    <a:pt x="1403603" y="64007"/>
                  </a:lnTo>
                  <a:lnTo>
                    <a:pt x="1416100" y="64007"/>
                  </a:lnTo>
                  <a:lnTo>
                    <a:pt x="1414271" y="54863"/>
                  </a:lnTo>
                  <a:lnTo>
                    <a:pt x="1413052" y="51815"/>
                  </a:lnTo>
                  <a:close/>
                </a:path>
                <a:path w="1417320" h="443864">
                  <a:moveTo>
                    <a:pt x="18897" y="51815"/>
                  </a:moveTo>
                  <a:lnTo>
                    <a:pt x="18287" y="51815"/>
                  </a:lnTo>
                  <a:lnTo>
                    <a:pt x="18287" y="53339"/>
                  </a:lnTo>
                  <a:lnTo>
                    <a:pt x="18897" y="51815"/>
                  </a:lnTo>
                  <a:close/>
                </a:path>
                <a:path w="1417320" h="443864">
                  <a:moveTo>
                    <a:pt x="1395983" y="45719"/>
                  </a:moveTo>
                  <a:lnTo>
                    <a:pt x="1399031" y="53339"/>
                  </a:lnTo>
                  <a:lnTo>
                    <a:pt x="1399031" y="51815"/>
                  </a:lnTo>
                  <a:lnTo>
                    <a:pt x="1413052" y="51815"/>
                  </a:lnTo>
                  <a:lnTo>
                    <a:pt x="1411223" y="47243"/>
                  </a:lnTo>
                  <a:lnTo>
                    <a:pt x="1397507" y="47243"/>
                  </a:lnTo>
                  <a:lnTo>
                    <a:pt x="1395983" y="45719"/>
                  </a:lnTo>
                  <a:close/>
                </a:path>
                <a:path w="1417320" h="443864">
                  <a:moveTo>
                    <a:pt x="21335" y="45719"/>
                  </a:moveTo>
                  <a:lnTo>
                    <a:pt x="19811" y="47243"/>
                  </a:lnTo>
                  <a:lnTo>
                    <a:pt x="20726" y="47243"/>
                  </a:lnTo>
                  <a:lnTo>
                    <a:pt x="21335" y="45719"/>
                  </a:lnTo>
                  <a:close/>
                </a:path>
                <a:path w="1417320" h="443864">
                  <a:moveTo>
                    <a:pt x="1400991" y="30479"/>
                  </a:moveTo>
                  <a:lnTo>
                    <a:pt x="1385315" y="30479"/>
                  </a:lnTo>
                  <a:lnTo>
                    <a:pt x="1394459" y="41147"/>
                  </a:lnTo>
                  <a:lnTo>
                    <a:pt x="1392935" y="41147"/>
                  </a:lnTo>
                  <a:lnTo>
                    <a:pt x="1397507" y="47243"/>
                  </a:lnTo>
                  <a:lnTo>
                    <a:pt x="1411223" y="47243"/>
                  </a:lnTo>
                  <a:lnTo>
                    <a:pt x="1408175" y="41147"/>
                  </a:lnTo>
                  <a:lnTo>
                    <a:pt x="1403603" y="33527"/>
                  </a:lnTo>
                  <a:lnTo>
                    <a:pt x="1400991" y="30479"/>
                  </a:lnTo>
                  <a:close/>
                </a:path>
                <a:path w="1417320" h="443864">
                  <a:moveTo>
                    <a:pt x="33781" y="30479"/>
                  </a:moveTo>
                  <a:lnTo>
                    <a:pt x="32003" y="30479"/>
                  </a:lnTo>
                  <a:lnTo>
                    <a:pt x="32003" y="32003"/>
                  </a:lnTo>
                  <a:lnTo>
                    <a:pt x="33781" y="30479"/>
                  </a:lnTo>
                  <a:close/>
                </a:path>
                <a:path w="1417320" h="443864">
                  <a:moveTo>
                    <a:pt x="1382267" y="12191"/>
                  </a:moveTo>
                  <a:lnTo>
                    <a:pt x="1345691" y="12191"/>
                  </a:lnTo>
                  <a:lnTo>
                    <a:pt x="1353311" y="13715"/>
                  </a:lnTo>
                  <a:lnTo>
                    <a:pt x="1351787" y="13715"/>
                  </a:lnTo>
                  <a:lnTo>
                    <a:pt x="1359407" y="15239"/>
                  </a:lnTo>
                  <a:lnTo>
                    <a:pt x="1357883" y="15239"/>
                  </a:lnTo>
                  <a:lnTo>
                    <a:pt x="1365503" y="16763"/>
                  </a:lnTo>
                  <a:lnTo>
                    <a:pt x="1363979" y="16763"/>
                  </a:lnTo>
                  <a:lnTo>
                    <a:pt x="1376171" y="22859"/>
                  </a:lnTo>
                  <a:lnTo>
                    <a:pt x="1374647" y="22859"/>
                  </a:lnTo>
                  <a:lnTo>
                    <a:pt x="1385315" y="32003"/>
                  </a:lnTo>
                  <a:lnTo>
                    <a:pt x="1385315" y="30479"/>
                  </a:lnTo>
                  <a:lnTo>
                    <a:pt x="1400991" y="30479"/>
                  </a:lnTo>
                  <a:lnTo>
                    <a:pt x="1394459" y="22859"/>
                  </a:lnTo>
                  <a:lnTo>
                    <a:pt x="1382267" y="12191"/>
                  </a:lnTo>
                  <a:close/>
                </a:path>
              </a:pathLst>
            </a:custGeom>
            <a:solidFill>
              <a:srgbClr val="BC8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607942" y="5784760"/>
            <a:ext cx="867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nsume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8334755" y="6327647"/>
            <a:ext cx="1417320" cy="445134"/>
            <a:chOff x="8334755" y="6327647"/>
            <a:chExt cx="1417320" cy="445134"/>
          </a:xfrm>
        </p:grpSpPr>
        <p:sp>
          <p:nvSpPr>
            <p:cNvPr id="54" name="object 54"/>
            <p:cNvSpPr/>
            <p:nvPr/>
          </p:nvSpPr>
          <p:spPr>
            <a:xfrm>
              <a:off x="8340851" y="6333743"/>
              <a:ext cx="1403985" cy="433070"/>
            </a:xfrm>
            <a:custGeom>
              <a:avLst/>
              <a:gdLst/>
              <a:ahLst/>
              <a:cxnLst/>
              <a:rect l="l" t="t" r="r" b="b"/>
              <a:pathLst>
                <a:path w="1403984" h="433070">
                  <a:moveTo>
                    <a:pt x="1331975" y="0"/>
                  </a:moveTo>
                  <a:lnTo>
                    <a:pt x="71627" y="0"/>
                  </a:lnTo>
                  <a:lnTo>
                    <a:pt x="43719" y="5643"/>
                  </a:lnTo>
                  <a:lnTo>
                    <a:pt x="20954" y="21145"/>
                  </a:lnTo>
                  <a:lnTo>
                    <a:pt x="5619" y="44362"/>
                  </a:lnTo>
                  <a:lnTo>
                    <a:pt x="0" y="73151"/>
                  </a:lnTo>
                  <a:lnTo>
                    <a:pt x="0" y="361187"/>
                  </a:lnTo>
                  <a:lnTo>
                    <a:pt x="5619" y="389096"/>
                  </a:lnTo>
                  <a:lnTo>
                    <a:pt x="20954" y="411860"/>
                  </a:lnTo>
                  <a:lnTo>
                    <a:pt x="43719" y="427196"/>
                  </a:lnTo>
                  <a:lnTo>
                    <a:pt x="71627" y="432815"/>
                  </a:lnTo>
                  <a:lnTo>
                    <a:pt x="1331975" y="432815"/>
                  </a:lnTo>
                  <a:lnTo>
                    <a:pt x="1359884" y="427196"/>
                  </a:lnTo>
                  <a:lnTo>
                    <a:pt x="1382648" y="411860"/>
                  </a:lnTo>
                  <a:lnTo>
                    <a:pt x="1397984" y="389096"/>
                  </a:lnTo>
                  <a:lnTo>
                    <a:pt x="1403603" y="361187"/>
                  </a:lnTo>
                  <a:lnTo>
                    <a:pt x="1403603" y="73151"/>
                  </a:lnTo>
                  <a:lnTo>
                    <a:pt x="1397984" y="44362"/>
                  </a:lnTo>
                  <a:lnTo>
                    <a:pt x="1382648" y="21145"/>
                  </a:lnTo>
                  <a:lnTo>
                    <a:pt x="1359884" y="564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334755" y="6327647"/>
              <a:ext cx="1417320" cy="445134"/>
            </a:xfrm>
            <a:custGeom>
              <a:avLst/>
              <a:gdLst/>
              <a:ahLst/>
              <a:cxnLst/>
              <a:rect l="l" t="t" r="r" b="b"/>
              <a:pathLst>
                <a:path w="1417320" h="445134">
                  <a:moveTo>
                    <a:pt x="1345691" y="0"/>
                  </a:moveTo>
                  <a:lnTo>
                    <a:pt x="70103" y="0"/>
                  </a:lnTo>
                  <a:lnTo>
                    <a:pt x="54863" y="3048"/>
                  </a:lnTo>
                  <a:lnTo>
                    <a:pt x="12192" y="35052"/>
                  </a:lnTo>
                  <a:lnTo>
                    <a:pt x="6096" y="48768"/>
                  </a:lnTo>
                  <a:lnTo>
                    <a:pt x="3048" y="54864"/>
                  </a:lnTo>
                  <a:lnTo>
                    <a:pt x="0" y="70104"/>
                  </a:lnTo>
                  <a:lnTo>
                    <a:pt x="0" y="374903"/>
                  </a:lnTo>
                  <a:lnTo>
                    <a:pt x="3048" y="390143"/>
                  </a:lnTo>
                  <a:lnTo>
                    <a:pt x="6096" y="396239"/>
                  </a:lnTo>
                  <a:lnTo>
                    <a:pt x="9144" y="403859"/>
                  </a:lnTo>
                  <a:lnTo>
                    <a:pt x="39624" y="435863"/>
                  </a:lnTo>
                  <a:lnTo>
                    <a:pt x="70103" y="445007"/>
                  </a:lnTo>
                  <a:lnTo>
                    <a:pt x="1345691" y="445007"/>
                  </a:lnTo>
                  <a:lnTo>
                    <a:pt x="1354835" y="443483"/>
                  </a:lnTo>
                  <a:lnTo>
                    <a:pt x="1360931" y="441959"/>
                  </a:lnTo>
                  <a:lnTo>
                    <a:pt x="1376171" y="435863"/>
                  </a:lnTo>
                  <a:lnTo>
                    <a:pt x="1380235" y="432815"/>
                  </a:lnTo>
                  <a:lnTo>
                    <a:pt x="77724" y="432815"/>
                  </a:lnTo>
                  <a:lnTo>
                    <a:pt x="70103" y="431291"/>
                  </a:lnTo>
                  <a:lnTo>
                    <a:pt x="64007" y="431291"/>
                  </a:lnTo>
                  <a:lnTo>
                    <a:pt x="57911" y="429767"/>
                  </a:lnTo>
                  <a:lnTo>
                    <a:pt x="48768" y="425195"/>
                  </a:lnTo>
                  <a:lnTo>
                    <a:pt x="47244" y="425195"/>
                  </a:lnTo>
                  <a:lnTo>
                    <a:pt x="41148" y="420623"/>
                  </a:lnTo>
                  <a:lnTo>
                    <a:pt x="30479" y="413003"/>
                  </a:lnTo>
                  <a:lnTo>
                    <a:pt x="32003" y="413003"/>
                  </a:lnTo>
                  <a:lnTo>
                    <a:pt x="24166" y="403859"/>
                  </a:lnTo>
                  <a:lnTo>
                    <a:pt x="22859" y="403859"/>
                  </a:lnTo>
                  <a:lnTo>
                    <a:pt x="16763" y="391667"/>
                  </a:lnTo>
                  <a:lnTo>
                    <a:pt x="15621" y="387095"/>
                  </a:lnTo>
                  <a:lnTo>
                    <a:pt x="15240" y="387095"/>
                  </a:lnTo>
                  <a:lnTo>
                    <a:pt x="13716" y="379475"/>
                  </a:lnTo>
                  <a:lnTo>
                    <a:pt x="12192" y="373379"/>
                  </a:lnTo>
                  <a:lnTo>
                    <a:pt x="12192" y="71628"/>
                  </a:lnTo>
                  <a:lnTo>
                    <a:pt x="13716" y="65532"/>
                  </a:lnTo>
                  <a:lnTo>
                    <a:pt x="15240" y="57912"/>
                  </a:lnTo>
                  <a:lnTo>
                    <a:pt x="15621" y="57912"/>
                  </a:lnTo>
                  <a:lnTo>
                    <a:pt x="16763" y="53340"/>
                  </a:lnTo>
                  <a:lnTo>
                    <a:pt x="22859" y="41148"/>
                  </a:lnTo>
                  <a:lnTo>
                    <a:pt x="24166" y="41148"/>
                  </a:lnTo>
                  <a:lnTo>
                    <a:pt x="32003" y="32004"/>
                  </a:lnTo>
                  <a:lnTo>
                    <a:pt x="30479" y="32004"/>
                  </a:lnTo>
                  <a:lnTo>
                    <a:pt x="41148" y="24384"/>
                  </a:lnTo>
                  <a:lnTo>
                    <a:pt x="47244" y="19812"/>
                  </a:lnTo>
                  <a:lnTo>
                    <a:pt x="48768" y="19812"/>
                  </a:lnTo>
                  <a:lnTo>
                    <a:pt x="57911" y="15240"/>
                  </a:lnTo>
                  <a:lnTo>
                    <a:pt x="64007" y="13716"/>
                  </a:lnTo>
                  <a:lnTo>
                    <a:pt x="70103" y="13716"/>
                  </a:lnTo>
                  <a:lnTo>
                    <a:pt x="77724" y="12192"/>
                  </a:lnTo>
                  <a:lnTo>
                    <a:pt x="1380235" y="12192"/>
                  </a:lnTo>
                  <a:lnTo>
                    <a:pt x="1376171" y="9144"/>
                  </a:lnTo>
                  <a:lnTo>
                    <a:pt x="1360931" y="3048"/>
                  </a:lnTo>
                  <a:lnTo>
                    <a:pt x="1354835" y="1524"/>
                  </a:lnTo>
                  <a:lnTo>
                    <a:pt x="1345691" y="0"/>
                  </a:lnTo>
                  <a:close/>
                </a:path>
                <a:path w="1417320" h="445134">
                  <a:moveTo>
                    <a:pt x="1370075" y="423671"/>
                  </a:moveTo>
                  <a:lnTo>
                    <a:pt x="1357883" y="429767"/>
                  </a:lnTo>
                  <a:lnTo>
                    <a:pt x="1351787" y="431291"/>
                  </a:lnTo>
                  <a:lnTo>
                    <a:pt x="1345691" y="431291"/>
                  </a:lnTo>
                  <a:lnTo>
                    <a:pt x="1338071" y="432815"/>
                  </a:lnTo>
                  <a:lnTo>
                    <a:pt x="1380235" y="432815"/>
                  </a:lnTo>
                  <a:lnTo>
                    <a:pt x="1390395" y="425195"/>
                  </a:lnTo>
                  <a:lnTo>
                    <a:pt x="1370075" y="425195"/>
                  </a:lnTo>
                  <a:lnTo>
                    <a:pt x="1370075" y="423671"/>
                  </a:lnTo>
                  <a:close/>
                </a:path>
                <a:path w="1417320" h="445134">
                  <a:moveTo>
                    <a:pt x="45720" y="423671"/>
                  </a:moveTo>
                  <a:lnTo>
                    <a:pt x="47244" y="425195"/>
                  </a:lnTo>
                  <a:lnTo>
                    <a:pt x="48768" y="425195"/>
                  </a:lnTo>
                  <a:lnTo>
                    <a:pt x="45720" y="423671"/>
                  </a:lnTo>
                  <a:close/>
                </a:path>
                <a:path w="1417320" h="445134">
                  <a:moveTo>
                    <a:pt x="1392935" y="402335"/>
                  </a:moveTo>
                  <a:lnTo>
                    <a:pt x="1383791" y="413003"/>
                  </a:lnTo>
                  <a:lnTo>
                    <a:pt x="1385315" y="413003"/>
                  </a:lnTo>
                  <a:lnTo>
                    <a:pt x="1374647" y="420623"/>
                  </a:lnTo>
                  <a:lnTo>
                    <a:pt x="1370075" y="425195"/>
                  </a:lnTo>
                  <a:lnTo>
                    <a:pt x="1390395" y="425195"/>
                  </a:lnTo>
                  <a:lnTo>
                    <a:pt x="1394459" y="422147"/>
                  </a:lnTo>
                  <a:lnTo>
                    <a:pt x="1403603" y="409955"/>
                  </a:lnTo>
                  <a:lnTo>
                    <a:pt x="1406651" y="403859"/>
                  </a:lnTo>
                  <a:lnTo>
                    <a:pt x="1392935" y="403859"/>
                  </a:lnTo>
                  <a:lnTo>
                    <a:pt x="1392935" y="402335"/>
                  </a:lnTo>
                  <a:close/>
                </a:path>
                <a:path w="1417320" h="445134">
                  <a:moveTo>
                    <a:pt x="22859" y="402335"/>
                  </a:moveTo>
                  <a:lnTo>
                    <a:pt x="22859" y="403859"/>
                  </a:lnTo>
                  <a:lnTo>
                    <a:pt x="24166" y="403859"/>
                  </a:lnTo>
                  <a:lnTo>
                    <a:pt x="22859" y="402335"/>
                  </a:lnTo>
                  <a:close/>
                </a:path>
                <a:path w="1417320" h="445134">
                  <a:moveTo>
                    <a:pt x="1400555" y="385571"/>
                  </a:moveTo>
                  <a:lnTo>
                    <a:pt x="1399031" y="391667"/>
                  </a:lnTo>
                  <a:lnTo>
                    <a:pt x="1392935" y="403859"/>
                  </a:lnTo>
                  <a:lnTo>
                    <a:pt x="1406651" y="403859"/>
                  </a:lnTo>
                  <a:lnTo>
                    <a:pt x="1411223" y="396239"/>
                  </a:lnTo>
                  <a:lnTo>
                    <a:pt x="1412747" y="390143"/>
                  </a:lnTo>
                  <a:lnTo>
                    <a:pt x="1413967" y="387095"/>
                  </a:lnTo>
                  <a:lnTo>
                    <a:pt x="1400555" y="387095"/>
                  </a:lnTo>
                  <a:lnTo>
                    <a:pt x="1400555" y="385571"/>
                  </a:lnTo>
                  <a:close/>
                </a:path>
                <a:path w="1417320" h="445134">
                  <a:moveTo>
                    <a:pt x="15240" y="385571"/>
                  </a:moveTo>
                  <a:lnTo>
                    <a:pt x="15240" y="387095"/>
                  </a:lnTo>
                  <a:lnTo>
                    <a:pt x="15621" y="387095"/>
                  </a:lnTo>
                  <a:lnTo>
                    <a:pt x="15240" y="385571"/>
                  </a:lnTo>
                  <a:close/>
                </a:path>
                <a:path w="1417320" h="445134">
                  <a:moveTo>
                    <a:pt x="1413967" y="57912"/>
                  </a:moveTo>
                  <a:lnTo>
                    <a:pt x="1400555" y="57912"/>
                  </a:lnTo>
                  <a:lnTo>
                    <a:pt x="1402079" y="65532"/>
                  </a:lnTo>
                  <a:lnTo>
                    <a:pt x="1403603" y="71628"/>
                  </a:lnTo>
                  <a:lnTo>
                    <a:pt x="1403603" y="373379"/>
                  </a:lnTo>
                  <a:lnTo>
                    <a:pt x="1402079" y="379475"/>
                  </a:lnTo>
                  <a:lnTo>
                    <a:pt x="1400555" y="387095"/>
                  </a:lnTo>
                  <a:lnTo>
                    <a:pt x="1413967" y="387095"/>
                  </a:lnTo>
                  <a:lnTo>
                    <a:pt x="1415795" y="382523"/>
                  </a:lnTo>
                  <a:lnTo>
                    <a:pt x="1415795" y="374903"/>
                  </a:lnTo>
                  <a:lnTo>
                    <a:pt x="1417319" y="367283"/>
                  </a:lnTo>
                  <a:lnTo>
                    <a:pt x="1417319" y="77724"/>
                  </a:lnTo>
                  <a:lnTo>
                    <a:pt x="1415795" y="70104"/>
                  </a:lnTo>
                  <a:lnTo>
                    <a:pt x="1415795" y="62484"/>
                  </a:lnTo>
                  <a:lnTo>
                    <a:pt x="1413967" y="57912"/>
                  </a:lnTo>
                  <a:close/>
                </a:path>
                <a:path w="1417320" h="445134">
                  <a:moveTo>
                    <a:pt x="15621" y="57912"/>
                  </a:moveTo>
                  <a:lnTo>
                    <a:pt x="15240" y="57912"/>
                  </a:lnTo>
                  <a:lnTo>
                    <a:pt x="15240" y="59436"/>
                  </a:lnTo>
                  <a:lnTo>
                    <a:pt x="15621" y="57912"/>
                  </a:lnTo>
                  <a:close/>
                </a:path>
                <a:path w="1417320" h="445134">
                  <a:moveTo>
                    <a:pt x="1406651" y="41148"/>
                  </a:moveTo>
                  <a:lnTo>
                    <a:pt x="1392935" y="41148"/>
                  </a:lnTo>
                  <a:lnTo>
                    <a:pt x="1399031" y="53340"/>
                  </a:lnTo>
                  <a:lnTo>
                    <a:pt x="1400555" y="59436"/>
                  </a:lnTo>
                  <a:lnTo>
                    <a:pt x="1400555" y="57912"/>
                  </a:lnTo>
                  <a:lnTo>
                    <a:pt x="1413967" y="57912"/>
                  </a:lnTo>
                  <a:lnTo>
                    <a:pt x="1412747" y="54864"/>
                  </a:lnTo>
                  <a:lnTo>
                    <a:pt x="1411223" y="48768"/>
                  </a:lnTo>
                  <a:lnTo>
                    <a:pt x="1406651" y="41148"/>
                  </a:lnTo>
                  <a:close/>
                </a:path>
                <a:path w="1417320" h="445134">
                  <a:moveTo>
                    <a:pt x="24166" y="41148"/>
                  </a:moveTo>
                  <a:lnTo>
                    <a:pt x="22859" y="41148"/>
                  </a:lnTo>
                  <a:lnTo>
                    <a:pt x="22859" y="42672"/>
                  </a:lnTo>
                  <a:lnTo>
                    <a:pt x="24166" y="41148"/>
                  </a:lnTo>
                  <a:close/>
                </a:path>
                <a:path w="1417320" h="445134">
                  <a:moveTo>
                    <a:pt x="1390395" y="19812"/>
                  </a:moveTo>
                  <a:lnTo>
                    <a:pt x="1370075" y="19812"/>
                  </a:lnTo>
                  <a:lnTo>
                    <a:pt x="1374647" y="24384"/>
                  </a:lnTo>
                  <a:lnTo>
                    <a:pt x="1385315" y="32004"/>
                  </a:lnTo>
                  <a:lnTo>
                    <a:pt x="1383791" y="32004"/>
                  </a:lnTo>
                  <a:lnTo>
                    <a:pt x="1392935" y="42672"/>
                  </a:lnTo>
                  <a:lnTo>
                    <a:pt x="1392935" y="41148"/>
                  </a:lnTo>
                  <a:lnTo>
                    <a:pt x="1406651" y="41148"/>
                  </a:lnTo>
                  <a:lnTo>
                    <a:pt x="1403603" y="35052"/>
                  </a:lnTo>
                  <a:lnTo>
                    <a:pt x="1394459" y="22860"/>
                  </a:lnTo>
                  <a:lnTo>
                    <a:pt x="1390395" y="19812"/>
                  </a:lnTo>
                  <a:close/>
                </a:path>
                <a:path w="1417320" h="445134">
                  <a:moveTo>
                    <a:pt x="48768" y="19812"/>
                  </a:moveTo>
                  <a:lnTo>
                    <a:pt x="47244" y="19812"/>
                  </a:lnTo>
                  <a:lnTo>
                    <a:pt x="45720" y="21336"/>
                  </a:lnTo>
                  <a:lnTo>
                    <a:pt x="48768" y="19812"/>
                  </a:lnTo>
                  <a:close/>
                </a:path>
                <a:path w="1417320" h="445134">
                  <a:moveTo>
                    <a:pt x="1380235" y="12192"/>
                  </a:moveTo>
                  <a:lnTo>
                    <a:pt x="1338071" y="12192"/>
                  </a:lnTo>
                  <a:lnTo>
                    <a:pt x="1345691" y="13716"/>
                  </a:lnTo>
                  <a:lnTo>
                    <a:pt x="1351787" y="13716"/>
                  </a:lnTo>
                  <a:lnTo>
                    <a:pt x="1357883" y="15240"/>
                  </a:lnTo>
                  <a:lnTo>
                    <a:pt x="1370075" y="21336"/>
                  </a:lnTo>
                  <a:lnTo>
                    <a:pt x="1370075" y="19812"/>
                  </a:lnTo>
                  <a:lnTo>
                    <a:pt x="1390395" y="19812"/>
                  </a:lnTo>
                  <a:lnTo>
                    <a:pt x="1380235" y="12192"/>
                  </a:lnTo>
                  <a:close/>
                </a:path>
              </a:pathLst>
            </a:custGeom>
            <a:solidFill>
              <a:srgbClr val="BC8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607208" y="6384344"/>
            <a:ext cx="867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nsume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784604" y="3514344"/>
            <a:ext cx="8133715" cy="3512820"/>
            <a:chOff x="1784604" y="3514344"/>
            <a:chExt cx="8133715" cy="3512820"/>
          </a:xfrm>
        </p:grpSpPr>
        <p:sp>
          <p:nvSpPr>
            <p:cNvPr id="58" name="object 58"/>
            <p:cNvSpPr/>
            <p:nvPr/>
          </p:nvSpPr>
          <p:spPr>
            <a:xfrm>
              <a:off x="2391156" y="4724400"/>
              <a:ext cx="763905" cy="501650"/>
            </a:xfrm>
            <a:custGeom>
              <a:avLst/>
              <a:gdLst/>
              <a:ahLst/>
              <a:cxnLst/>
              <a:rect l="l" t="t" r="r" b="b"/>
              <a:pathLst>
                <a:path w="763905" h="501650">
                  <a:moveTo>
                    <a:pt x="589355" y="444513"/>
                  </a:moveTo>
                  <a:lnTo>
                    <a:pt x="580643" y="501395"/>
                  </a:lnTo>
                  <a:lnTo>
                    <a:pt x="744273" y="449579"/>
                  </a:lnTo>
                  <a:lnTo>
                    <a:pt x="617219" y="449579"/>
                  </a:lnTo>
                  <a:lnTo>
                    <a:pt x="589355" y="444513"/>
                  </a:lnTo>
                  <a:close/>
                </a:path>
                <a:path w="763905" h="501650">
                  <a:moveTo>
                    <a:pt x="598041" y="387797"/>
                  </a:moveTo>
                  <a:lnTo>
                    <a:pt x="600455" y="388619"/>
                  </a:lnTo>
                  <a:lnTo>
                    <a:pt x="597915" y="388619"/>
                  </a:lnTo>
                  <a:lnTo>
                    <a:pt x="589355" y="444513"/>
                  </a:lnTo>
                  <a:lnTo>
                    <a:pt x="617219" y="449579"/>
                  </a:lnTo>
                  <a:lnTo>
                    <a:pt x="626363" y="393191"/>
                  </a:lnTo>
                  <a:lnTo>
                    <a:pt x="602360" y="388619"/>
                  </a:lnTo>
                  <a:lnTo>
                    <a:pt x="600455" y="388619"/>
                  </a:lnTo>
                  <a:lnTo>
                    <a:pt x="598009" y="388008"/>
                  </a:lnTo>
                  <a:lnTo>
                    <a:pt x="599150" y="388008"/>
                  </a:lnTo>
                  <a:lnTo>
                    <a:pt x="598041" y="387797"/>
                  </a:lnTo>
                  <a:close/>
                </a:path>
                <a:path w="763905" h="501650">
                  <a:moveTo>
                    <a:pt x="606551" y="332231"/>
                  </a:moveTo>
                  <a:lnTo>
                    <a:pt x="598149" y="387095"/>
                  </a:lnTo>
                  <a:lnTo>
                    <a:pt x="598131" y="387814"/>
                  </a:lnTo>
                  <a:lnTo>
                    <a:pt x="626363" y="393191"/>
                  </a:lnTo>
                  <a:lnTo>
                    <a:pt x="617219" y="449579"/>
                  </a:lnTo>
                  <a:lnTo>
                    <a:pt x="744273" y="449579"/>
                  </a:lnTo>
                  <a:lnTo>
                    <a:pt x="763523" y="443483"/>
                  </a:lnTo>
                  <a:lnTo>
                    <a:pt x="606551" y="332231"/>
                  </a:lnTo>
                  <a:close/>
                </a:path>
                <a:path w="763905" h="501650">
                  <a:moveTo>
                    <a:pt x="352043" y="227075"/>
                  </a:moveTo>
                  <a:lnTo>
                    <a:pt x="353567" y="237743"/>
                  </a:lnTo>
                  <a:lnTo>
                    <a:pt x="353567" y="248411"/>
                  </a:lnTo>
                  <a:lnTo>
                    <a:pt x="356615" y="260603"/>
                  </a:lnTo>
                  <a:lnTo>
                    <a:pt x="376427" y="309371"/>
                  </a:lnTo>
                  <a:lnTo>
                    <a:pt x="413003" y="350519"/>
                  </a:lnTo>
                  <a:lnTo>
                    <a:pt x="446531" y="377951"/>
                  </a:lnTo>
                  <a:lnTo>
                    <a:pt x="473963" y="394715"/>
                  </a:lnTo>
                  <a:lnTo>
                    <a:pt x="487679" y="403859"/>
                  </a:lnTo>
                  <a:lnTo>
                    <a:pt x="516635" y="417575"/>
                  </a:lnTo>
                  <a:lnTo>
                    <a:pt x="548639" y="431291"/>
                  </a:lnTo>
                  <a:lnTo>
                    <a:pt x="583691" y="443483"/>
                  </a:lnTo>
                  <a:lnTo>
                    <a:pt x="589355" y="444513"/>
                  </a:lnTo>
                  <a:lnTo>
                    <a:pt x="598009" y="388008"/>
                  </a:lnTo>
                  <a:lnTo>
                    <a:pt x="594359" y="387095"/>
                  </a:lnTo>
                  <a:lnTo>
                    <a:pt x="595883" y="387095"/>
                  </a:lnTo>
                  <a:lnTo>
                    <a:pt x="568451" y="377951"/>
                  </a:lnTo>
                  <a:lnTo>
                    <a:pt x="569975" y="377951"/>
                  </a:lnTo>
                  <a:lnTo>
                    <a:pt x="539495" y="365759"/>
                  </a:lnTo>
                  <a:lnTo>
                    <a:pt x="541019" y="365759"/>
                  </a:lnTo>
                  <a:lnTo>
                    <a:pt x="516635" y="353567"/>
                  </a:lnTo>
                  <a:lnTo>
                    <a:pt x="515111" y="353567"/>
                  </a:lnTo>
                  <a:lnTo>
                    <a:pt x="501395" y="345947"/>
                  </a:lnTo>
                  <a:lnTo>
                    <a:pt x="502919" y="345947"/>
                  </a:lnTo>
                  <a:lnTo>
                    <a:pt x="493166" y="339851"/>
                  </a:lnTo>
                  <a:lnTo>
                    <a:pt x="490727" y="339851"/>
                  </a:lnTo>
                  <a:lnTo>
                    <a:pt x="480567" y="332231"/>
                  </a:lnTo>
                  <a:lnTo>
                    <a:pt x="480059" y="332231"/>
                  </a:lnTo>
                  <a:lnTo>
                    <a:pt x="471169" y="324611"/>
                  </a:lnTo>
                  <a:lnTo>
                    <a:pt x="469391" y="324611"/>
                  </a:lnTo>
                  <a:lnTo>
                    <a:pt x="460501" y="316991"/>
                  </a:lnTo>
                  <a:lnTo>
                    <a:pt x="460247" y="316991"/>
                  </a:lnTo>
                  <a:lnTo>
                    <a:pt x="452627" y="309371"/>
                  </a:lnTo>
                  <a:lnTo>
                    <a:pt x="451103" y="309371"/>
                  </a:lnTo>
                  <a:lnTo>
                    <a:pt x="441959" y="300227"/>
                  </a:lnTo>
                  <a:lnTo>
                    <a:pt x="442213" y="300227"/>
                  </a:lnTo>
                  <a:lnTo>
                    <a:pt x="435863" y="292607"/>
                  </a:lnTo>
                  <a:lnTo>
                    <a:pt x="436117" y="292607"/>
                  </a:lnTo>
                  <a:lnTo>
                    <a:pt x="431037" y="286511"/>
                  </a:lnTo>
                  <a:lnTo>
                    <a:pt x="429767" y="286511"/>
                  </a:lnTo>
                  <a:lnTo>
                    <a:pt x="423671" y="277367"/>
                  </a:lnTo>
                  <a:lnTo>
                    <a:pt x="424179" y="277367"/>
                  </a:lnTo>
                  <a:lnTo>
                    <a:pt x="419099" y="269747"/>
                  </a:lnTo>
                  <a:lnTo>
                    <a:pt x="419861" y="269747"/>
                  </a:lnTo>
                  <a:lnTo>
                    <a:pt x="416051" y="262127"/>
                  </a:lnTo>
                  <a:lnTo>
                    <a:pt x="416813" y="262127"/>
                  </a:lnTo>
                  <a:lnTo>
                    <a:pt x="413003" y="254507"/>
                  </a:lnTo>
                  <a:lnTo>
                    <a:pt x="413657" y="254507"/>
                  </a:lnTo>
                  <a:lnTo>
                    <a:pt x="412350" y="249935"/>
                  </a:lnTo>
                  <a:lnTo>
                    <a:pt x="411479" y="249935"/>
                  </a:lnTo>
                  <a:lnTo>
                    <a:pt x="409955" y="240791"/>
                  </a:lnTo>
                  <a:lnTo>
                    <a:pt x="411044" y="240791"/>
                  </a:lnTo>
                  <a:lnTo>
                    <a:pt x="409955" y="233171"/>
                  </a:lnTo>
                  <a:lnTo>
                    <a:pt x="409955" y="230123"/>
                  </a:lnTo>
                  <a:lnTo>
                    <a:pt x="353567" y="230123"/>
                  </a:lnTo>
                  <a:lnTo>
                    <a:pt x="352043" y="227075"/>
                  </a:lnTo>
                  <a:close/>
                </a:path>
                <a:path w="763905" h="501650">
                  <a:moveTo>
                    <a:pt x="598039" y="387814"/>
                  </a:moveTo>
                  <a:lnTo>
                    <a:pt x="598009" y="388008"/>
                  </a:lnTo>
                  <a:lnTo>
                    <a:pt x="600455" y="388619"/>
                  </a:lnTo>
                  <a:lnTo>
                    <a:pt x="598039" y="387814"/>
                  </a:lnTo>
                  <a:close/>
                </a:path>
                <a:path w="763905" h="501650">
                  <a:moveTo>
                    <a:pt x="594359" y="387095"/>
                  </a:moveTo>
                  <a:lnTo>
                    <a:pt x="598009" y="388008"/>
                  </a:lnTo>
                  <a:lnTo>
                    <a:pt x="597915" y="387773"/>
                  </a:lnTo>
                  <a:lnTo>
                    <a:pt x="594359" y="387095"/>
                  </a:lnTo>
                  <a:close/>
                </a:path>
                <a:path w="763905" h="501650">
                  <a:moveTo>
                    <a:pt x="595883" y="387095"/>
                  </a:moveTo>
                  <a:lnTo>
                    <a:pt x="594359" y="387095"/>
                  </a:lnTo>
                  <a:lnTo>
                    <a:pt x="597915" y="387773"/>
                  </a:lnTo>
                  <a:lnTo>
                    <a:pt x="595883" y="387095"/>
                  </a:lnTo>
                  <a:close/>
                </a:path>
                <a:path w="763905" h="501650">
                  <a:moveTo>
                    <a:pt x="513587" y="352043"/>
                  </a:moveTo>
                  <a:lnTo>
                    <a:pt x="515111" y="353567"/>
                  </a:lnTo>
                  <a:lnTo>
                    <a:pt x="516635" y="353567"/>
                  </a:lnTo>
                  <a:lnTo>
                    <a:pt x="513587" y="352043"/>
                  </a:lnTo>
                  <a:close/>
                </a:path>
                <a:path w="763905" h="501650">
                  <a:moveTo>
                    <a:pt x="490727" y="338327"/>
                  </a:moveTo>
                  <a:lnTo>
                    <a:pt x="490727" y="339851"/>
                  </a:lnTo>
                  <a:lnTo>
                    <a:pt x="493166" y="339851"/>
                  </a:lnTo>
                  <a:lnTo>
                    <a:pt x="490727" y="338327"/>
                  </a:lnTo>
                  <a:close/>
                </a:path>
                <a:path w="763905" h="501650">
                  <a:moveTo>
                    <a:pt x="478535" y="330707"/>
                  </a:moveTo>
                  <a:lnTo>
                    <a:pt x="480059" y="332231"/>
                  </a:lnTo>
                  <a:lnTo>
                    <a:pt x="480567" y="332231"/>
                  </a:lnTo>
                  <a:lnTo>
                    <a:pt x="478535" y="330707"/>
                  </a:lnTo>
                  <a:close/>
                </a:path>
                <a:path w="763905" h="501650">
                  <a:moveTo>
                    <a:pt x="469391" y="323087"/>
                  </a:moveTo>
                  <a:lnTo>
                    <a:pt x="469391" y="324611"/>
                  </a:lnTo>
                  <a:lnTo>
                    <a:pt x="471169" y="324611"/>
                  </a:lnTo>
                  <a:lnTo>
                    <a:pt x="469391" y="323087"/>
                  </a:lnTo>
                  <a:close/>
                </a:path>
                <a:path w="763905" h="501650">
                  <a:moveTo>
                    <a:pt x="458723" y="315467"/>
                  </a:moveTo>
                  <a:lnTo>
                    <a:pt x="460247" y="316991"/>
                  </a:lnTo>
                  <a:lnTo>
                    <a:pt x="460501" y="316991"/>
                  </a:lnTo>
                  <a:lnTo>
                    <a:pt x="458723" y="315467"/>
                  </a:lnTo>
                  <a:close/>
                </a:path>
                <a:path w="763905" h="501650">
                  <a:moveTo>
                    <a:pt x="451103" y="307847"/>
                  </a:moveTo>
                  <a:lnTo>
                    <a:pt x="451103" y="309371"/>
                  </a:lnTo>
                  <a:lnTo>
                    <a:pt x="452627" y="309371"/>
                  </a:lnTo>
                  <a:lnTo>
                    <a:pt x="451103" y="307847"/>
                  </a:lnTo>
                  <a:close/>
                </a:path>
                <a:path w="763905" h="501650">
                  <a:moveTo>
                    <a:pt x="442213" y="300227"/>
                  </a:moveTo>
                  <a:lnTo>
                    <a:pt x="441959" y="300227"/>
                  </a:lnTo>
                  <a:lnTo>
                    <a:pt x="443483" y="301751"/>
                  </a:lnTo>
                  <a:lnTo>
                    <a:pt x="442213" y="300227"/>
                  </a:lnTo>
                  <a:close/>
                </a:path>
                <a:path w="763905" h="501650">
                  <a:moveTo>
                    <a:pt x="436117" y="292607"/>
                  </a:moveTo>
                  <a:lnTo>
                    <a:pt x="435863" y="292607"/>
                  </a:lnTo>
                  <a:lnTo>
                    <a:pt x="437387" y="294131"/>
                  </a:lnTo>
                  <a:lnTo>
                    <a:pt x="436117" y="292607"/>
                  </a:lnTo>
                  <a:close/>
                </a:path>
                <a:path w="763905" h="501650">
                  <a:moveTo>
                    <a:pt x="429767" y="284987"/>
                  </a:moveTo>
                  <a:lnTo>
                    <a:pt x="429767" y="286511"/>
                  </a:lnTo>
                  <a:lnTo>
                    <a:pt x="431037" y="286511"/>
                  </a:lnTo>
                  <a:lnTo>
                    <a:pt x="429767" y="284987"/>
                  </a:lnTo>
                  <a:close/>
                </a:path>
                <a:path w="763905" h="501650">
                  <a:moveTo>
                    <a:pt x="424179" y="277367"/>
                  </a:moveTo>
                  <a:lnTo>
                    <a:pt x="423671" y="277367"/>
                  </a:lnTo>
                  <a:lnTo>
                    <a:pt x="425195" y="278891"/>
                  </a:lnTo>
                  <a:lnTo>
                    <a:pt x="424179" y="277367"/>
                  </a:lnTo>
                  <a:close/>
                </a:path>
                <a:path w="763905" h="501650">
                  <a:moveTo>
                    <a:pt x="419861" y="269747"/>
                  </a:moveTo>
                  <a:lnTo>
                    <a:pt x="419099" y="269747"/>
                  </a:lnTo>
                  <a:lnTo>
                    <a:pt x="420623" y="271271"/>
                  </a:lnTo>
                  <a:lnTo>
                    <a:pt x="419861" y="269747"/>
                  </a:lnTo>
                  <a:close/>
                </a:path>
                <a:path w="763905" h="501650">
                  <a:moveTo>
                    <a:pt x="416813" y="262127"/>
                  </a:moveTo>
                  <a:lnTo>
                    <a:pt x="416051" y="262127"/>
                  </a:lnTo>
                  <a:lnTo>
                    <a:pt x="417575" y="263651"/>
                  </a:lnTo>
                  <a:lnTo>
                    <a:pt x="416813" y="262127"/>
                  </a:lnTo>
                  <a:close/>
                </a:path>
                <a:path w="763905" h="501650">
                  <a:moveTo>
                    <a:pt x="413657" y="254507"/>
                  </a:moveTo>
                  <a:lnTo>
                    <a:pt x="413003" y="254507"/>
                  </a:lnTo>
                  <a:lnTo>
                    <a:pt x="414527" y="257555"/>
                  </a:lnTo>
                  <a:lnTo>
                    <a:pt x="413657" y="254507"/>
                  </a:lnTo>
                  <a:close/>
                </a:path>
                <a:path w="763905" h="501650">
                  <a:moveTo>
                    <a:pt x="411479" y="246887"/>
                  </a:moveTo>
                  <a:lnTo>
                    <a:pt x="411479" y="249935"/>
                  </a:lnTo>
                  <a:lnTo>
                    <a:pt x="412350" y="249935"/>
                  </a:lnTo>
                  <a:lnTo>
                    <a:pt x="411479" y="246887"/>
                  </a:lnTo>
                  <a:close/>
                </a:path>
                <a:path w="763905" h="501650">
                  <a:moveTo>
                    <a:pt x="411044" y="240791"/>
                  </a:moveTo>
                  <a:lnTo>
                    <a:pt x="409955" y="240791"/>
                  </a:lnTo>
                  <a:lnTo>
                    <a:pt x="411479" y="243839"/>
                  </a:lnTo>
                  <a:lnTo>
                    <a:pt x="411044" y="240791"/>
                  </a:lnTo>
                  <a:close/>
                </a:path>
                <a:path w="763905" h="501650">
                  <a:moveTo>
                    <a:pt x="350519" y="220979"/>
                  </a:moveTo>
                  <a:lnTo>
                    <a:pt x="353567" y="230123"/>
                  </a:lnTo>
                  <a:lnTo>
                    <a:pt x="409955" y="230123"/>
                  </a:lnTo>
                  <a:lnTo>
                    <a:pt x="409955" y="224027"/>
                  </a:lnTo>
                  <a:lnTo>
                    <a:pt x="352043" y="224027"/>
                  </a:lnTo>
                  <a:lnTo>
                    <a:pt x="350519" y="220979"/>
                  </a:lnTo>
                  <a:close/>
                </a:path>
                <a:path w="763905" h="501650">
                  <a:moveTo>
                    <a:pt x="348995" y="214883"/>
                  </a:moveTo>
                  <a:lnTo>
                    <a:pt x="352043" y="224027"/>
                  </a:lnTo>
                  <a:lnTo>
                    <a:pt x="409955" y="224027"/>
                  </a:lnTo>
                  <a:lnTo>
                    <a:pt x="409955" y="222503"/>
                  </a:lnTo>
                  <a:lnTo>
                    <a:pt x="408431" y="216407"/>
                  </a:lnTo>
                  <a:lnTo>
                    <a:pt x="350519" y="216407"/>
                  </a:lnTo>
                  <a:lnTo>
                    <a:pt x="348995" y="214883"/>
                  </a:lnTo>
                  <a:close/>
                </a:path>
                <a:path w="763905" h="501650">
                  <a:moveTo>
                    <a:pt x="345947" y="207263"/>
                  </a:moveTo>
                  <a:lnTo>
                    <a:pt x="350519" y="216407"/>
                  </a:lnTo>
                  <a:lnTo>
                    <a:pt x="408431" y="216407"/>
                  </a:lnTo>
                  <a:lnTo>
                    <a:pt x="406526" y="208787"/>
                  </a:lnTo>
                  <a:lnTo>
                    <a:pt x="347471" y="208787"/>
                  </a:lnTo>
                  <a:lnTo>
                    <a:pt x="345947" y="207263"/>
                  </a:lnTo>
                  <a:close/>
                </a:path>
                <a:path w="763905" h="501650">
                  <a:moveTo>
                    <a:pt x="404240" y="199643"/>
                  </a:moveTo>
                  <a:lnTo>
                    <a:pt x="342899" y="199643"/>
                  </a:lnTo>
                  <a:lnTo>
                    <a:pt x="347471" y="208787"/>
                  </a:lnTo>
                  <a:lnTo>
                    <a:pt x="406526" y="208787"/>
                  </a:lnTo>
                  <a:lnTo>
                    <a:pt x="404240" y="199643"/>
                  </a:lnTo>
                  <a:close/>
                </a:path>
                <a:path w="763905" h="501650">
                  <a:moveTo>
                    <a:pt x="401573" y="192023"/>
                  </a:moveTo>
                  <a:lnTo>
                    <a:pt x="338327" y="192023"/>
                  </a:lnTo>
                  <a:lnTo>
                    <a:pt x="344423" y="202691"/>
                  </a:lnTo>
                  <a:lnTo>
                    <a:pt x="342899" y="199643"/>
                  </a:lnTo>
                  <a:lnTo>
                    <a:pt x="404240" y="199643"/>
                  </a:lnTo>
                  <a:lnTo>
                    <a:pt x="403859" y="198119"/>
                  </a:lnTo>
                  <a:lnTo>
                    <a:pt x="401573" y="192023"/>
                  </a:lnTo>
                  <a:close/>
                </a:path>
                <a:path w="763905" h="501650">
                  <a:moveTo>
                    <a:pt x="332231" y="184403"/>
                  </a:moveTo>
                  <a:lnTo>
                    <a:pt x="339851" y="195071"/>
                  </a:lnTo>
                  <a:lnTo>
                    <a:pt x="338327" y="192023"/>
                  </a:lnTo>
                  <a:lnTo>
                    <a:pt x="401573" y="192023"/>
                  </a:lnTo>
                  <a:lnTo>
                    <a:pt x="399287" y="185927"/>
                  </a:lnTo>
                  <a:lnTo>
                    <a:pt x="333755" y="185927"/>
                  </a:lnTo>
                  <a:lnTo>
                    <a:pt x="332231" y="184403"/>
                  </a:lnTo>
                  <a:close/>
                </a:path>
                <a:path w="763905" h="501650">
                  <a:moveTo>
                    <a:pt x="326135" y="176783"/>
                  </a:moveTo>
                  <a:lnTo>
                    <a:pt x="333755" y="185927"/>
                  </a:lnTo>
                  <a:lnTo>
                    <a:pt x="399287" y="185927"/>
                  </a:lnTo>
                  <a:lnTo>
                    <a:pt x="395477" y="178307"/>
                  </a:lnTo>
                  <a:lnTo>
                    <a:pt x="327659" y="178307"/>
                  </a:lnTo>
                  <a:lnTo>
                    <a:pt x="326135" y="176783"/>
                  </a:lnTo>
                  <a:close/>
                </a:path>
                <a:path w="763905" h="501650">
                  <a:moveTo>
                    <a:pt x="390579" y="169163"/>
                  </a:moveTo>
                  <a:lnTo>
                    <a:pt x="320039" y="169163"/>
                  </a:lnTo>
                  <a:lnTo>
                    <a:pt x="327659" y="178307"/>
                  </a:lnTo>
                  <a:lnTo>
                    <a:pt x="395477" y="178307"/>
                  </a:lnTo>
                  <a:lnTo>
                    <a:pt x="393191" y="173735"/>
                  </a:lnTo>
                  <a:lnTo>
                    <a:pt x="390579" y="169163"/>
                  </a:lnTo>
                  <a:close/>
                </a:path>
                <a:path w="763905" h="501650">
                  <a:moveTo>
                    <a:pt x="381380" y="153923"/>
                  </a:moveTo>
                  <a:lnTo>
                    <a:pt x="303275" y="153923"/>
                  </a:lnTo>
                  <a:lnTo>
                    <a:pt x="320039" y="170687"/>
                  </a:lnTo>
                  <a:lnTo>
                    <a:pt x="320039" y="169163"/>
                  </a:lnTo>
                  <a:lnTo>
                    <a:pt x="390579" y="169163"/>
                  </a:lnTo>
                  <a:lnTo>
                    <a:pt x="387095" y="163067"/>
                  </a:lnTo>
                  <a:lnTo>
                    <a:pt x="381380" y="153923"/>
                  </a:lnTo>
                  <a:close/>
                </a:path>
                <a:path w="763905" h="501650">
                  <a:moveTo>
                    <a:pt x="375557" y="146303"/>
                  </a:moveTo>
                  <a:lnTo>
                    <a:pt x="292607" y="146303"/>
                  </a:lnTo>
                  <a:lnTo>
                    <a:pt x="303275" y="155447"/>
                  </a:lnTo>
                  <a:lnTo>
                    <a:pt x="303275" y="153923"/>
                  </a:lnTo>
                  <a:lnTo>
                    <a:pt x="381380" y="153923"/>
                  </a:lnTo>
                  <a:lnTo>
                    <a:pt x="379475" y="150875"/>
                  </a:lnTo>
                  <a:lnTo>
                    <a:pt x="375557" y="146303"/>
                  </a:lnTo>
                  <a:close/>
                </a:path>
                <a:path w="763905" h="501650">
                  <a:moveTo>
                    <a:pt x="368807" y="138683"/>
                  </a:moveTo>
                  <a:lnTo>
                    <a:pt x="283463" y="138683"/>
                  </a:lnTo>
                  <a:lnTo>
                    <a:pt x="294131" y="147827"/>
                  </a:lnTo>
                  <a:lnTo>
                    <a:pt x="292607" y="146303"/>
                  </a:lnTo>
                  <a:lnTo>
                    <a:pt x="375557" y="146303"/>
                  </a:lnTo>
                  <a:lnTo>
                    <a:pt x="370331" y="140207"/>
                  </a:lnTo>
                  <a:lnTo>
                    <a:pt x="368807" y="138683"/>
                  </a:lnTo>
                  <a:close/>
                </a:path>
                <a:path w="763905" h="501650">
                  <a:moveTo>
                    <a:pt x="346963" y="117347"/>
                  </a:moveTo>
                  <a:lnTo>
                    <a:pt x="248411" y="117347"/>
                  </a:lnTo>
                  <a:lnTo>
                    <a:pt x="262127" y="124967"/>
                  </a:lnTo>
                  <a:lnTo>
                    <a:pt x="260603" y="124967"/>
                  </a:lnTo>
                  <a:lnTo>
                    <a:pt x="272795" y="132587"/>
                  </a:lnTo>
                  <a:lnTo>
                    <a:pt x="283463" y="140207"/>
                  </a:lnTo>
                  <a:lnTo>
                    <a:pt x="283463" y="138683"/>
                  </a:lnTo>
                  <a:lnTo>
                    <a:pt x="368807" y="138683"/>
                  </a:lnTo>
                  <a:lnTo>
                    <a:pt x="350519" y="120395"/>
                  </a:lnTo>
                  <a:lnTo>
                    <a:pt x="346963" y="117347"/>
                  </a:lnTo>
                  <a:close/>
                </a:path>
                <a:path w="763905" h="501650">
                  <a:moveTo>
                    <a:pt x="284073" y="73152"/>
                  </a:moveTo>
                  <a:lnTo>
                    <a:pt x="132587" y="73152"/>
                  </a:lnTo>
                  <a:lnTo>
                    <a:pt x="164591" y="82296"/>
                  </a:lnTo>
                  <a:lnTo>
                    <a:pt x="163067" y="82296"/>
                  </a:lnTo>
                  <a:lnTo>
                    <a:pt x="195071" y="92964"/>
                  </a:lnTo>
                  <a:lnTo>
                    <a:pt x="193547" y="92964"/>
                  </a:lnTo>
                  <a:lnTo>
                    <a:pt x="224027" y="105156"/>
                  </a:lnTo>
                  <a:lnTo>
                    <a:pt x="220979" y="105156"/>
                  </a:lnTo>
                  <a:lnTo>
                    <a:pt x="249935" y="118871"/>
                  </a:lnTo>
                  <a:lnTo>
                    <a:pt x="248411" y="117347"/>
                  </a:lnTo>
                  <a:lnTo>
                    <a:pt x="346963" y="117347"/>
                  </a:lnTo>
                  <a:lnTo>
                    <a:pt x="329183" y="102108"/>
                  </a:lnTo>
                  <a:lnTo>
                    <a:pt x="316991" y="92964"/>
                  </a:lnTo>
                  <a:lnTo>
                    <a:pt x="303275" y="83820"/>
                  </a:lnTo>
                  <a:lnTo>
                    <a:pt x="284073" y="73152"/>
                  </a:lnTo>
                  <a:close/>
                </a:path>
                <a:path w="763905" h="501650">
                  <a:moveTo>
                    <a:pt x="252679" y="56388"/>
                  </a:moveTo>
                  <a:lnTo>
                    <a:pt x="16763" y="56388"/>
                  </a:lnTo>
                  <a:lnTo>
                    <a:pt x="33527" y="57912"/>
                  </a:lnTo>
                  <a:lnTo>
                    <a:pt x="32003" y="57912"/>
                  </a:lnTo>
                  <a:lnTo>
                    <a:pt x="68579" y="60960"/>
                  </a:lnTo>
                  <a:lnTo>
                    <a:pt x="67056" y="60960"/>
                  </a:lnTo>
                  <a:lnTo>
                    <a:pt x="100583" y="67056"/>
                  </a:lnTo>
                  <a:lnTo>
                    <a:pt x="99059" y="67056"/>
                  </a:lnTo>
                  <a:lnTo>
                    <a:pt x="134112" y="74676"/>
                  </a:lnTo>
                  <a:lnTo>
                    <a:pt x="132587" y="73152"/>
                  </a:lnTo>
                  <a:lnTo>
                    <a:pt x="284073" y="73152"/>
                  </a:lnTo>
                  <a:lnTo>
                    <a:pt x="275843" y="68580"/>
                  </a:lnTo>
                  <a:lnTo>
                    <a:pt x="252679" y="56388"/>
                  </a:lnTo>
                  <a:close/>
                </a:path>
                <a:path w="763905" h="501650">
                  <a:moveTo>
                    <a:pt x="18287" y="0"/>
                  </a:moveTo>
                  <a:lnTo>
                    <a:pt x="0" y="0"/>
                  </a:lnTo>
                  <a:lnTo>
                    <a:pt x="0" y="56388"/>
                  </a:lnTo>
                  <a:lnTo>
                    <a:pt x="16763" y="57912"/>
                  </a:lnTo>
                  <a:lnTo>
                    <a:pt x="16763" y="56388"/>
                  </a:lnTo>
                  <a:lnTo>
                    <a:pt x="252679" y="56388"/>
                  </a:lnTo>
                  <a:lnTo>
                    <a:pt x="214883" y="39624"/>
                  </a:lnTo>
                  <a:lnTo>
                    <a:pt x="146303" y="18288"/>
                  </a:lnTo>
                  <a:lnTo>
                    <a:pt x="74675" y="4572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391143" y="3549395"/>
              <a:ext cx="2127885" cy="603885"/>
            </a:xfrm>
            <a:custGeom>
              <a:avLst/>
              <a:gdLst/>
              <a:ahLst/>
              <a:cxnLst/>
              <a:rect l="l" t="t" r="r" b="b"/>
              <a:pathLst>
                <a:path w="2127885" h="603885">
                  <a:moveTo>
                    <a:pt x="1060704" y="554736"/>
                  </a:moveTo>
                  <a:lnTo>
                    <a:pt x="1043940" y="554736"/>
                  </a:lnTo>
                  <a:lnTo>
                    <a:pt x="1039368" y="554736"/>
                  </a:lnTo>
                  <a:lnTo>
                    <a:pt x="1033272" y="556260"/>
                  </a:lnTo>
                  <a:lnTo>
                    <a:pt x="1018032" y="559308"/>
                  </a:lnTo>
                  <a:lnTo>
                    <a:pt x="1010412" y="559308"/>
                  </a:lnTo>
                  <a:lnTo>
                    <a:pt x="992124" y="562356"/>
                  </a:lnTo>
                  <a:lnTo>
                    <a:pt x="981456" y="563880"/>
                  </a:lnTo>
                  <a:lnTo>
                    <a:pt x="972312" y="563880"/>
                  </a:lnTo>
                  <a:lnTo>
                    <a:pt x="947928" y="566928"/>
                  </a:lnTo>
                  <a:lnTo>
                    <a:pt x="923544" y="568452"/>
                  </a:lnTo>
                  <a:lnTo>
                    <a:pt x="896112" y="571500"/>
                  </a:lnTo>
                  <a:lnTo>
                    <a:pt x="867156" y="573024"/>
                  </a:lnTo>
                  <a:lnTo>
                    <a:pt x="835152" y="576072"/>
                  </a:lnTo>
                  <a:lnTo>
                    <a:pt x="731520" y="580644"/>
                  </a:lnTo>
                  <a:lnTo>
                    <a:pt x="693420" y="583692"/>
                  </a:lnTo>
                  <a:lnTo>
                    <a:pt x="481584" y="591312"/>
                  </a:lnTo>
                  <a:lnTo>
                    <a:pt x="435864" y="591312"/>
                  </a:lnTo>
                  <a:lnTo>
                    <a:pt x="342900" y="594360"/>
                  </a:lnTo>
                  <a:lnTo>
                    <a:pt x="295656" y="594360"/>
                  </a:lnTo>
                  <a:lnTo>
                    <a:pt x="246888" y="595884"/>
                  </a:lnTo>
                  <a:lnTo>
                    <a:pt x="198120" y="595884"/>
                  </a:lnTo>
                  <a:lnTo>
                    <a:pt x="99060" y="597408"/>
                  </a:lnTo>
                  <a:lnTo>
                    <a:pt x="0" y="597408"/>
                  </a:lnTo>
                  <a:lnTo>
                    <a:pt x="0" y="603504"/>
                  </a:lnTo>
                  <a:lnTo>
                    <a:pt x="99060" y="603504"/>
                  </a:lnTo>
                  <a:lnTo>
                    <a:pt x="198120" y="601980"/>
                  </a:lnTo>
                  <a:lnTo>
                    <a:pt x="295656" y="601980"/>
                  </a:lnTo>
                  <a:lnTo>
                    <a:pt x="390144" y="598932"/>
                  </a:lnTo>
                  <a:lnTo>
                    <a:pt x="437388" y="598932"/>
                  </a:lnTo>
                  <a:lnTo>
                    <a:pt x="731520" y="588264"/>
                  </a:lnTo>
                  <a:lnTo>
                    <a:pt x="768096" y="585216"/>
                  </a:lnTo>
                  <a:lnTo>
                    <a:pt x="835152" y="582168"/>
                  </a:lnTo>
                  <a:lnTo>
                    <a:pt x="867156" y="579120"/>
                  </a:lnTo>
                  <a:lnTo>
                    <a:pt x="923544" y="576072"/>
                  </a:lnTo>
                  <a:lnTo>
                    <a:pt x="961644" y="571500"/>
                  </a:lnTo>
                  <a:lnTo>
                    <a:pt x="972312" y="571500"/>
                  </a:lnTo>
                  <a:lnTo>
                    <a:pt x="993648" y="568452"/>
                  </a:lnTo>
                  <a:lnTo>
                    <a:pt x="1011936" y="565404"/>
                  </a:lnTo>
                  <a:lnTo>
                    <a:pt x="1019556" y="565404"/>
                  </a:lnTo>
                  <a:lnTo>
                    <a:pt x="1027176" y="563880"/>
                  </a:lnTo>
                  <a:lnTo>
                    <a:pt x="1039368" y="560832"/>
                  </a:lnTo>
                  <a:lnTo>
                    <a:pt x="1045464" y="560832"/>
                  </a:lnTo>
                  <a:lnTo>
                    <a:pt x="1059180" y="556260"/>
                  </a:lnTo>
                  <a:lnTo>
                    <a:pt x="1060704" y="554736"/>
                  </a:lnTo>
                  <a:close/>
                </a:path>
                <a:path w="2127885" h="603885">
                  <a:moveTo>
                    <a:pt x="2127504" y="496824"/>
                  </a:moveTo>
                  <a:lnTo>
                    <a:pt x="2118715" y="492252"/>
                  </a:lnTo>
                  <a:lnTo>
                    <a:pt x="2051304" y="457200"/>
                  </a:lnTo>
                  <a:lnTo>
                    <a:pt x="2051253" y="459460"/>
                  </a:lnTo>
                  <a:lnTo>
                    <a:pt x="2049780" y="458724"/>
                  </a:lnTo>
                  <a:lnTo>
                    <a:pt x="2050440" y="492252"/>
                  </a:lnTo>
                  <a:lnTo>
                    <a:pt x="2026920" y="492252"/>
                  </a:lnTo>
                  <a:lnTo>
                    <a:pt x="1978152" y="489204"/>
                  </a:lnTo>
                  <a:lnTo>
                    <a:pt x="1929384" y="487680"/>
                  </a:lnTo>
                  <a:lnTo>
                    <a:pt x="1879092" y="484632"/>
                  </a:lnTo>
                  <a:lnTo>
                    <a:pt x="1880616" y="484632"/>
                  </a:lnTo>
                  <a:lnTo>
                    <a:pt x="1831848" y="481584"/>
                  </a:lnTo>
                  <a:lnTo>
                    <a:pt x="1737360" y="472440"/>
                  </a:lnTo>
                  <a:lnTo>
                    <a:pt x="1557528" y="448056"/>
                  </a:lnTo>
                  <a:lnTo>
                    <a:pt x="1473708" y="432816"/>
                  </a:lnTo>
                  <a:lnTo>
                    <a:pt x="1434084" y="425196"/>
                  </a:lnTo>
                  <a:lnTo>
                    <a:pt x="1359408" y="406908"/>
                  </a:lnTo>
                  <a:lnTo>
                    <a:pt x="1260348" y="379476"/>
                  </a:lnTo>
                  <a:lnTo>
                    <a:pt x="1203960" y="358140"/>
                  </a:lnTo>
                  <a:lnTo>
                    <a:pt x="1179576" y="347472"/>
                  </a:lnTo>
                  <a:lnTo>
                    <a:pt x="1167384" y="342900"/>
                  </a:lnTo>
                  <a:lnTo>
                    <a:pt x="1156716" y="336804"/>
                  </a:lnTo>
                  <a:lnTo>
                    <a:pt x="1146048" y="332232"/>
                  </a:lnTo>
                  <a:lnTo>
                    <a:pt x="1135380" y="326136"/>
                  </a:lnTo>
                  <a:lnTo>
                    <a:pt x="1126236" y="321564"/>
                  </a:lnTo>
                  <a:lnTo>
                    <a:pt x="1117092" y="315468"/>
                  </a:lnTo>
                  <a:lnTo>
                    <a:pt x="1111377" y="310896"/>
                  </a:lnTo>
                  <a:lnTo>
                    <a:pt x="1109472" y="309372"/>
                  </a:lnTo>
                  <a:lnTo>
                    <a:pt x="1109472" y="310896"/>
                  </a:lnTo>
                  <a:lnTo>
                    <a:pt x="1101852" y="304800"/>
                  </a:lnTo>
                  <a:lnTo>
                    <a:pt x="1091184" y="294132"/>
                  </a:lnTo>
                  <a:lnTo>
                    <a:pt x="1089660" y="292608"/>
                  </a:lnTo>
                  <a:lnTo>
                    <a:pt x="1089660" y="294132"/>
                  </a:lnTo>
                  <a:lnTo>
                    <a:pt x="1083564" y="288036"/>
                  </a:lnTo>
                  <a:lnTo>
                    <a:pt x="1078992" y="281940"/>
                  </a:lnTo>
                  <a:lnTo>
                    <a:pt x="1075944" y="277368"/>
                  </a:lnTo>
                  <a:lnTo>
                    <a:pt x="1070610" y="266700"/>
                  </a:lnTo>
                  <a:lnTo>
                    <a:pt x="1069848" y="265176"/>
                  </a:lnTo>
                  <a:lnTo>
                    <a:pt x="1069848" y="266700"/>
                  </a:lnTo>
                  <a:lnTo>
                    <a:pt x="1066800" y="254508"/>
                  </a:lnTo>
                  <a:lnTo>
                    <a:pt x="1066800" y="243840"/>
                  </a:lnTo>
                  <a:lnTo>
                    <a:pt x="1065276" y="237744"/>
                  </a:lnTo>
                  <a:lnTo>
                    <a:pt x="1062228" y="231648"/>
                  </a:lnTo>
                  <a:lnTo>
                    <a:pt x="1061085" y="227076"/>
                  </a:lnTo>
                  <a:lnTo>
                    <a:pt x="1060704" y="225552"/>
                  </a:lnTo>
                  <a:lnTo>
                    <a:pt x="1046988" y="207264"/>
                  </a:lnTo>
                  <a:lnTo>
                    <a:pt x="1034796" y="195072"/>
                  </a:lnTo>
                  <a:lnTo>
                    <a:pt x="1028700" y="190500"/>
                  </a:lnTo>
                  <a:lnTo>
                    <a:pt x="1021080" y="184404"/>
                  </a:lnTo>
                  <a:lnTo>
                    <a:pt x="1011936" y="178308"/>
                  </a:lnTo>
                  <a:lnTo>
                    <a:pt x="1004316" y="172212"/>
                  </a:lnTo>
                  <a:lnTo>
                    <a:pt x="993648" y="167640"/>
                  </a:lnTo>
                  <a:lnTo>
                    <a:pt x="984504" y="161544"/>
                  </a:lnTo>
                  <a:lnTo>
                    <a:pt x="973836" y="156972"/>
                  </a:lnTo>
                  <a:lnTo>
                    <a:pt x="949452" y="144780"/>
                  </a:lnTo>
                  <a:lnTo>
                    <a:pt x="925068" y="134112"/>
                  </a:lnTo>
                  <a:lnTo>
                    <a:pt x="897636" y="124968"/>
                  </a:lnTo>
                  <a:lnTo>
                    <a:pt x="868680" y="114300"/>
                  </a:lnTo>
                  <a:lnTo>
                    <a:pt x="836676" y="105156"/>
                  </a:lnTo>
                  <a:lnTo>
                    <a:pt x="803148" y="94488"/>
                  </a:lnTo>
                  <a:lnTo>
                    <a:pt x="768096" y="85344"/>
                  </a:lnTo>
                  <a:lnTo>
                    <a:pt x="653796" y="60960"/>
                  </a:lnTo>
                  <a:lnTo>
                    <a:pt x="527304" y="38100"/>
                  </a:lnTo>
                  <a:lnTo>
                    <a:pt x="437388" y="25908"/>
                  </a:lnTo>
                  <a:lnTo>
                    <a:pt x="246888" y="7620"/>
                  </a:lnTo>
                  <a:lnTo>
                    <a:pt x="198120" y="4572"/>
                  </a:lnTo>
                  <a:lnTo>
                    <a:pt x="50292" y="0"/>
                  </a:lnTo>
                  <a:lnTo>
                    <a:pt x="0" y="0"/>
                  </a:lnTo>
                  <a:lnTo>
                    <a:pt x="0" y="6096"/>
                  </a:lnTo>
                  <a:lnTo>
                    <a:pt x="48768" y="6096"/>
                  </a:lnTo>
                  <a:lnTo>
                    <a:pt x="149352" y="9144"/>
                  </a:lnTo>
                  <a:lnTo>
                    <a:pt x="295656" y="18288"/>
                  </a:lnTo>
                  <a:lnTo>
                    <a:pt x="435864" y="32004"/>
                  </a:lnTo>
                  <a:lnTo>
                    <a:pt x="525780" y="44196"/>
                  </a:lnTo>
                  <a:lnTo>
                    <a:pt x="569976" y="51816"/>
                  </a:lnTo>
                  <a:lnTo>
                    <a:pt x="691896" y="74676"/>
                  </a:lnTo>
                  <a:lnTo>
                    <a:pt x="729996" y="83820"/>
                  </a:lnTo>
                  <a:lnTo>
                    <a:pt x="766572" y="91440"/>
                  </a:lnTo>
                  <a:lnTo>
                    <a:pt x="801624" y="100584"/>
                  </a:lnTo>
                  <a:lnTo>
                    <a:pt x="835152" y="111252"/>
                  </a:lnTo>
                  <a:lnTo>
                    <a:pt x="865632" y="120396"/>
                  </a:lnTo>
                  <a:lnTo>
                    <a:pt x="896112" y="131064"/>
                  </a:lnTo>
                  <a:lnTo>
                    <a:pt x="894588" y="131064"/>
                  </a:lnTo>
                  <a:lnTo>
                    <a:pt x="922020" y="140208"/>
                  </a:lnTo>
                  <a:lnTo>
                    <a:pt x="947928" y="150876"/>
                  </a:lnTo>
                  <a:lnTo>
                    <a:pt x="960120" y="156972"/>
                  </a:lnTo>
                  <a:lnTo>
                    <a:pt x="970788" y="161544"/>
                  </a:lnTo>
                  <a:lnTo>
                    <a:pt x="981456" y="167640"/>
                  </a:lnTo>
                  <a:lnTo>
                    <a:pt x="990600" y="172212"/>
                  </a:lnTo>
                  <a:lnTo>
                    <a:pt x="1008888" y="184404"/>
                  </a:lnTo>
                  <a:lnTo>
                    <a:pt x="1016508" y="188976"/>
                  </a:lnTo>
                  <a:lnTo>
                    <a:pt x="1024128" y="195072"/>
                  </a:lnTo>
                  <a:lnTo>
                    <a:pt x="1031748" y="199644"/>
                  </a:lnTo>
                  <a:lnTo>
                    <a:pt x="1037844" y="205740"/>
                  </a:lnTo>
                  <a:lnTo>
                    <a:pt x="1042416" y="211836"/>
                  </a:lnTo>
                  <a:lnTo>
                    <a:pt x="1046988" y="216408"/>
                  </a:lnTo>
                  <a:lnTo>
                    <a:pt x="1051560" y="222504"/>
                  </a:lnTo>
                  <a:lnTo>
                    <a:pt x="1054608" y="228600"/>
                  </a:lnTo>
                  <a:lnTo>
                    <a:pt x="1054608" y="227076"/>
                  </a:lnTo>
                  <a:lnTo>
                    <a:pt x="1057656" y="233172"/>
                  </a:lnTo>
                  <a:lnTo>
                    <a:pt x="1056132" y="233172"/>
                  </a:lnTo>
                  <a:lnTo>
                    <a:pt x="1059180" y="239268"/>
                  </a:lnTo>
                  <a:lnTo>
                    <a:pt x="1059180" y="243840"/>
                  </a:lnTo>
                  <a:lnTo>
                    <a:pt x="1060704" y="249936"/>
                  </a:lnTo>
                  <a:lnTo>
                    <a:pt x="1060704" y="256032"/>
                  </a:lnTo>
                  <a:lnTo>
                    <a:pt x="1063752" y="268224"/>
                  </a:lnTo>
                  <a:lnTo>
                    <a:pt x="1069848" y="280416"/>
                  </a:lnTo>
                  <a:lnTo>
                    <a:pt x="1078992" y="292608"/>
                  </a:lnTo>
                  <a:lnTo>
                    <a:pt x="1085088" y="297180"/>
                  </a:lnTo>
                  <a:lnTo>
                    <a:pt x="1091184" y="303276"/>
                  </a:lnTo>
                  <a:lnTo>
                    <a:pt x="1114044" y="321564"/>
                  </a:lnTo>
                  <a:lnTo>
                    <a:pt x="1123188" y="326136"/>
                  </a:lnTo>
                  <a:lnTo>
                    <a:pt x="1132332" y="332232"/>
                  </a:lnTo>
                  <a:lnTo>
                    <a:pt x="1143000" y="338328"/>
                  </a:lnTo>
                  <a:lnTo>
                    <a:pt x="1153668" y="342900"/>
                  </a:lnTo>
                  <a:lnTo>
                    <a:pt x="1164336" y="348996"/>
                  </a:lnTo>
                  <a:lnTo>
                    <a:pt x="1176528" y="353568"/>
                  </a:lnTo>
                  <a:lnTo>
                    <a:pt x="1202436" y="364236"/>
                  </a:lnTo>
                  <a:lnTo>
                    <a:pt x="1229868" y="374904"/>
                  </a:lnTo>
                  <a:lnTo>
                    <a:pt x="1322832" y="403860"/>
                  </a:lnTo>
                  <a:lnTo>
                    <a:pt x="1432560" y="431292"/>
                  </a:lnTo>
                  <a:lnTo>
                    <a:pt x="1472184" y="438912"/>
                  </a:lnTo>
                  <a:lnTo>
                    <a:pt x="1556004" y="454152"/>
                  </a:lnTo>
                  <a:lnTo>
                    <a:pt x="1735836" y="478536"/>
                  </a:lnTo>
                  <a:lnTo>
                    <a:pt x="1830324" y="487680"/>
                  </a:lnTo>
                  <a:lnTo>
                    <a:pt x="1928876" y="493776"/>
                  </a:lnTo>
                  <a:lnTo>
                    <a:pt x="1927860" y="493776"/>
                  </a:lnTo>
                  <a:lnTo>
                    <a:pt x="1879092" y="495300"/>
                  </a:lnTo>
                  <a:lnTo>
                    <a:pt x="1831848" y="495300"/>
                  </a:lnTo>
                  <a:lnTo>
                    <a:pt x="1735836" y="498348"/>
                  </a:lnTo>
                  <a:lnTo>
                    <a:pt x="1690116" y="498348"/>
                  </a:lnTo>
                  <a:lnTo>
                    <a:pt x="1395984" y="509016"/>
                  </a:lnTo>
                  <a:lnTo>
                    <a:pt x="1359408" y="512064"/>
                  </a:lnTo>
                  <a:lnTo>
                    <a:pt x="1290828" y="515112"/>
                  </a:lnTo>
                  <a:lnTo>
                    <a:pt x="1258824" y="518160"/>
                  </a:lnTo>
                  <a:lnTo>
                    <a:pt x="1202436" y="521208"/>
                  </a:lnTo>
                  <a:lnTo>
                    <a:pt x="1165860" y="525780"/>
                  </a:lnTo>
                  <a:lnTo>
                    <a:pt x="1155192" y="525780"/>
                  </a:lnTo>
                  <a:lnTo>
                    <a:pt x="1143000" y="527304"/>
                  </a:lnTo>
                  <a:lnTo>
                    <a:pt x="1124712" y="530352"/>
                  </a:lnTo>
                  <a:lnTo>
                    <a:pt x="1115568" y="530352"/>
                  </a:lnTo>
                  <a:lnTo>
                    <a:pt x="1092708" y="534924"/>
                  </a:lnTo>
                  <a:lnTo>
                    <a:pt x="1086612" y="534924"/>
                  </a:lnTo>
                  <a:lnTo>
                    <a:pt x="1080516" y="536448"/>
                  </a:lnTo>
                  <a:lnTo>
                    <a:pt x="1071372" y="539496"/>
                  </a:lnTo>
                  <a:lnTo>
                    <a:pt x="1062228" y="544068"/>
                  </a:lnTo>
                  <a:lnTo>
                    <a:pt x="1060704" y="545592"/>
                  </a:lnTo>
                  <a:lnTo>
                    <a:pt x="1060704" y="547116"/>
                  </a:lnTo>
                  <a:lnTo>
                    <a:pt x="1059180" y="548640"/>
                  </a:lnTo>
                  <a:lnTo>
                    <a:pt x="1053084" y="551688"/>
                  </a:lnTo>
                  <a:lnTo>
                    <a:pt x="1048512" y="553212"/>
                  </a:lnTo>
                  <a:lnTo>
                    <a:pt x="1063752" y="553212"/>
                  </a:lnTo>
                  <a:lnTo>
                    <a:pt x="1066800" y="550164"/>
                  </a:lnTo>
                  <a:lnTo>
                    <a:pt x="1066800" y="548640"/>
                  </a:lnTo>
                  <a:lnTo>
                    <a:pt x="1068324" y="547116"/>
                  </a:lnTo>
                  <a:lnTo>
                    <a:pt x="1069848" y="547116"/>
                  </a:lnTo>
                  <a:lnTo>
                    <a:pt x="1074420" y="545592"/>
                  </a:lnTo>
                  <a:lnTo>
                    <a:pt x="1077468" y="544068"/>
                  </a:lnTo>
                  <a:lnTo>
                    <a:pt x="1082040" y="542544"/>
                  </a:lnTo>
                  <a:lnTo>
                    <a:pt x="1088136" y="542544"/>
                  </a:lnTo>
                  <a:lnTo>
                    <a:pt x="1100328" y="539496"/>
                  </a:lnTo>
                  <a:lnTo>
                    <a:pt x="1107948" y="537972"/>
                  </a:lnTo>
                  <a:lnTo>
                    <a:pt x="1117092" y="536448"/>
                  </a:lnTo>
                  <a:lnTo>
                    <a:pt x="1124712" y="536448"/>
                  </a:lnTo>
                  <a:lnTo>
                    <a:pt x="1133856" y="534924"/>
                  </a:lnTo>
                  <a:lnTo>
                    <a:pt x="1155192" y="531876"/>
                  </a:lnTo>
                  <a:lnTo>
                    <a:pt x="1165860" y="531876"/>
                  </a:lnTo>
                  <a:lnTo>
                    <a:pt x="1202436" y="527304"/>
                  </a:lnTo>
                  <a:lnTo>
                    <a:pt x="1260348" y="524256"/>
                  </a:lnTo>
                  <a:lnTo>
                    <a:pt x="1290828" y="521208"/>
                  </a:lnTo>
                  <a:lnTo>
                    <a:pt x="1359408" y="518160"/>
                  </a:lnTo>
                  <a:lnTo>
                    <a:pt x="1395984" y="515112"/>
                  </a:lnTo>
                  <a:lnTo>
                    <a:pt x="1690116" y="504444"/>
                  </a:lnTo>
                  <a:lnTo>
                    <a:pt x="1735836" y="504444"/>
                  </a:lnTo>
                  <a:lnTo>
                    <a:pt x="1831848" y="501396"/>
                  </a:lnTo>
                  <a:lnTo>
                    <a:pt x="1927860" y="501396"/>
                  </a:lnTo>
                  <a:lnTo>
                    <a:pt x="2026920" y="499872"/>
                  </a:lnTo>
                  <a:lnTo>
                    <a:pt x="2050440" y="499872"/>
                  </a:lnTo>
                  <a:lnTo>
                    <a:pt x="2049780" y="533400"/>
                  </a:lnTo>
                  <a:lnTo>
                    <a:pt x="2051253" y="532714"/>
                  </a:lnTo>
                  <a:lnTo>
                    <a:pt x="2051304" y="534924"/>
                  </a:lnTo>
                  <a:lnTo>
                    <a:pt x="2121408" y="499872"/>
                  </a:lnTo>
                  <a:lnTo>
                    <a:pt x="2127504" y="4968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261091" y="4017263"/>
              <a:ext cx="1918970" cy="1178560"/>
            </a:xfrm>
            <a:custGeom>
              <a:avLst/>
              <a:gdLst/>
              <a:ahLst/>
              <a:cxnLst/>
              <a:rect l="l" t="t" r="r" b="b"/>
              <a:pathLst>
                <a:path w="1918970" h="1178560">
                  <a:moveTo>
                    <a:pt x="554736" y="854964"/>
                  </a:moveTo>
                  <a:lnTo>
                    <a:pt x="553821" y="845820"/>
                  </a:lnTo>
                  <a:lnTo>
                    <a:pt x="553212" y="839724"/>
                  </a:lnTo>
                  <a:lnTo>
                    <a:pt x="552538" y="833628"/>
                  </a:lnTo>
                  <a:lnTo>
                    <a:pt x="551688" y="826008"/>
                  </a:lnTo>
                  <a:lnTo>
                    <a:pt x="551078" y="822960"/>
                  </a:lnTo>
                  <a:lnTo>
                    <a:pt x="548640" y="810768"/>
                  </a:lnTo>
                  <a:lnTo>
                    <a:pt x="545592" y="797052"/>
                  </a:lnTo>
                  <a:lnTo>
                    <a:pt x="542544" y="787908"/>
                  </a:lnTo>
                  <a:lnTo>
                    <a:pt x="539496" y="778764"/>
                  </a:lnTo>
                  <a:lnTo>
                    <a:pt x="521119" y="733044"/>
                  </a:lnTo>
                  <a:lnTo>
                    <a:pt x="499681" y="696468"/>
                  </a:lnTo>
                  <a:lnTo>
                    <a:pt x="489204" y="679704"/>
                  </a:lnTo>
                  <a:lnTo>
                    <a:pt x="462432" y="649224"/>
                  </a:lnTo>
                  <a:lnTo>
                    <a:pt x="456768" y="643128"/>
                  </a:lnTo>
                  <a:lnTo>
                    <a:pt x="451104" y="637032"/>
                  </a:lnTo>
                  <a:lnTo>
                    <a:pt x="406908" y="601980"/>
                  </a:lnTo>
                  <a:lnTo>
                    <a:pt x="370332" y="582168"/>
                  </a:lnTo>
                  <a:lnTo>
                    <a:pt x="330708" y="568452"/>
                  </a:lnTo>
                  <a:lnTo>
                    <a:pt x="318516" y="565404"/>
                  </a:lnTo>
                  <a:lnTo>
                    <a:pt x="304800" y="562356"/>
                  </a:lnTo>
                  <a:lnTo>
                    <a:pt x="291084" y="560832"/>
                  </a:lnTo>
                  <a:lnTo>
                    <a:pt x="268224" y="560832"/>
                  </a:lnTo>
                  <a:lnTo>
                    <a:pt x="257556" y="559308"/>
                  </a:lnTo>
                  <a:lnTo>
                    <a:pt x="259080" y="559308"/>
                  </a:lnTo>
                  <a:lnTo>
                    <a:pt x="246888" y="557784"/>
                  </a:lnTo>
                  <a:lnTo>
                    <a:pt x="248412" y="557784"/>
                  </a:lnTo>
                  <a:lnTo>
                    <a:pt x="243078" y="556260"/>
                  </a:lnTo>
                  <a:lnTo>
                    <a:pt x="237744" y="554736"/>
                  </a:lnTo>
                  <a:lnTo>
                    <a:pt x="239268" y="556260"/>
                  </a:lnTo>
                  <a:lnTo>
                    <a:pt x="231140" y="553212"/>
                  </a:lnTo>
                  <a:lnTo>
                    <a:pt x="227076" y="551688"/>
                  </a:lnTo>
                  <a:lnTo>
                    <a:pt x="230124" y="553212"/>
                  </a:lnTo>
                  <a:lnTo>
                    <a:pt x="217932" y="548640"/>
                  </a:lnTo>
                  <a:lnTo>
                    <a:pt x="219456" y="548640"/>
                  </a:lnTo>
                  <a:lnTo>
                    <a:pt x="212344" y="545592"/>
                  </a:lnTo>
                  <a:lnTo>
                    <a:pt x="208788" y="544068"/>
                  </a:lnTo>
                  <a:lnTo>
                    <a:pt x="210312" y="545592"/>
                  </a:lnTo>
                  <a:lnTo>
                    <a:pt x="198120" y="539496"/>
                  </a:lnTo>
                  <a:lnTo>
                    <a:pt x="199644" y="539496"/>
                  </a:lnTo>
                  <a:lnTo>
                    <a:pt x="191643" y="534924"/>
                  </a:lnTo>
                  <a:lnTo>
                    <a:pt x="188976" y="533400"/>
                  </a:lnTo>
                  <a:lnTo>
                    <a:pt x="190500" y="534924"/>
                  </a:lnTo>
                  <a:lnTo>
                    <a:pt x="179832" y="528828"/>
                  </a:lnTo>
                  <a:lnTo>
                    <a:pt x="181356" y="528828"/>
                  </a:lnTo>
                  <a:lnTo>
                    <a:pt x="160020" y="515112"/>
                  </a:lnTo>
                  <a:lnTo>
                    <a:pt x="163068" y="516636"/>
                  </a:lnTo>
                  <a:lnTo>
                    <a:pt x="161417" y="515112"/>
                  </a:lnTo>
                  <a:lnTo>
                    <a:pt x="144907" y="499872"/>
                  </a:lnTo>
                  <a:lnTo>
                    <a:pt x="143256" y="498348"/>
                  </a:lnTo>
                  <a:lnTo>
                    <a:pt x="128016" y="483108"/>
                  </a:lnTo>
                  <a:lnTo>
                    <a:pt x="126733" y="481584"/>
                  </a:lnTo>
                  <a:lnTo>
                    <a:pt x="111252" y="463296"/>
                  </a:lnTo>
                  <a:lnTo>
                    <a:pt x="112776" y="464820"/>
                  </a:lnTo>
                  <a:lnTo>
                    <a:pt x="111696" y="463296"/>
                  </a:lnTo>
                  <a:lnTo>
                    <a:pt x="97536" y="443484"/>
                  </a:lnTo>
                  <a:lnTo>
                    <a:pt x="99060" y="445008"/>
                  </a:lnTo>
                  <a:lnTo>
                    <a:pt x="98145" y="443484"/>
                  </a:lnTo>
                  <a:lnTo>
                    <a:pt x="85344" y="422148"/>
                  </a:lnTo>
                  <a:lnTo>
                    <a:pt x="86868" y="423672"/>
                  </a:lnTo>
                  <a:lnTo>
                    <a:pt x="86207" y="422148"/>
                  </a:lnTo>
                  <a:lnTo>
                    <a:pt x="76873" y="400812"/>
                  </a:lnTo>
                  <a:lnTo>
                    <a:pt x="76200" y="399288"/>
                  </a:lnTo>
                  <a:lnTo>
                    <a:pt x="76200" y="400812"/>
                  </a:lnTo>
                  <a:lnTo>
                    <a:pt x="72199" y="390144"/>
                  </a:lnTo>
                  <a:lnTo>
                    <a:pt x="71628" y="388620"/>
                  </a:lnTo>
                  <a:lnTo>
                    <a:pt x="71628" y="390144"/>
                  </a:lnTo>
                  <a:lnTo>
                    <a:pt x="67056" y="377952"/>
                  </a:lnTo>
                  <a:lnTo>
                    <a:pt x="68580" y="379476"/>
                  </a:lnTo>
                  <a:lnTo>
                    <a:pt x="68072" y="377952"/>
                  </a:lnTo>
                  <a:lnTo>
                    <a:pt x="64516" y="367284"/>
                  </a:lnTo>
                  <a:lnTo>
                    <a:pt x="64008" y="365760"/>
                  </a:lnTo>
                  <a:lnTo>
                    <a:pt x="64008" y="367284"/>
                  </a:lnTo>
                  <a:lnTo>
                    <a:pt x="60960" y="355092"/>
                  </a:lnTo>
                  <a:lnTo>
                    <a:pt x="62484" y="355092"/>
                  </a:lnTo>
                  <a:lnTo>
                    <a:pt x="59817" y="344424"/>
                  </a:lnTo>
                  <a:lnTo>
                    <a:pt x="59436" y="342900"/>
                  </a:lnTo>
                  <a:lnTo>
                    <a:pt x="59436" y="344424"/>
                  </a:lnTo>
                  <a:lnTo>
                    <a:pt x="58089" y="332232"/>
                  </a:lnTo>
                  <a:lnTo>
                    <a:pt x="57912" y="330708"/>
                  </a:lnTo>
                  <a:lnTo>
                    <a:pt x="57912" y="332232"/>
                  </a:lnTo>
                  <a:lnTo>
                    <a:pt x="56388" y="320040"/>
                  </a:lnTo>
                  <a:lnTo>
                    <a:pt x="57912" y="321564"/>
                  </a:lnTo>
                  <a:lnTo>
                    <a:pt x="57746" y="320040"/>
                  </a:lnTo>
                  <a:lnTo>
                    <a:pt x="56565" y="309372"/>
                  </a:lnTo>
                  <a:lnTo>
                    <a:pt x="56388" y="307848"/>
                  </a:lnTo>
                  <a:lnTo>
                    <a:pt x="56388" y="298704"/>
                  </a:lnTo>
                  <a:lnTo>
                    <a:pt x="56730" y="295656"/>
                  </a:lnTo>
                  <a:lnTo>
                    <a:pt x="57912" y="284988"/>
                  </a:lnTo>
                  <a:lnTo>
                    <a:pt x="57912" y="286512"/>
                  </a:lnTo>
                  <a:lnTo>
                    <a:pt x="58089" y="284988"/>
                  </a:lnTo>
                  <a:lnTo>
                    <a:pt x="59436" y="272796"/>
                  </a:lnTo>
                  <a:lnTo>
                    <a:pt x="59436" y="274320"/>
                  </a:lnTo>
                  <a:lnTo>
                    <a:pt x="59613" y="272796"/>
                  </a:lnTo>
                  <a:lnTo>
                    <a:pt x="60960" y="260604"/>
                  </a:lnTo>
                  <a:lnTo>
                    <a:pt x="60960" y="262128"/>
                  </a:lnTo>
                  <a:lnTo>
                    <a:pt x="61341" y="260604"/>
                  </a:lnTo>
                  <a:lnTo>
                    <a:pt x="64008" y="249936"/>
                  </a:lnTo>
                  <a:lnTo>
                    <a:pt x="64008" y="251460"/>
                  </a:lnTo>
                  <a:lnTo>
                    <a:pt x="64350" y="249936"/>
                  </a:lnTo>
                  <a:lnTo>
                    <a:pt x="67056" y="237744"/>
                  </a:lnTo>
                  <a:lnTo>
                    <a:pt x="67056" y="239268"/>
                  </a:lnTo>
                  <a:lnTo>
                    <a:pt x="67538" y="237744"/>
                  </a:lnTo>
                  <a:lnTo>
                    <a:pt x="74676" y="214884"/>
                  </a:lnTo>
                  <a:lnTo>
                    <a:pt x="74676" y="217932"/>
                  </a:lnTo>
                  <a:lnTo>
                    <a:pt x="75819" y="214884"/>
                  </a:lnTo>
                  <a:lnTo>
                    <a:pt x="83820" y="193548"/>
                  </a:lnTo>
                  <a:lnTo>
                    <a:pt x="83820" y="195072"/>
                  </a:lnTo>
                  <a:lnTo>
                    <a:pt x="84632" y="193548"/>
                  </a:lnTo>
                  <a:lnTo>
                    <a:pt x="95199" y="173736"/>
                  </a:lnTo>
                  <a:lnTo>
                    <a:pt x="96012" y="172212"/>
                  </a:lnTo>
                  <a:lnTo>
                    <a:pt x="94488" y="173736"/>
                  </a:lnTo>
                  <a:lnTo>
                    <a:pt x="107226" y="153924"/>
                  </a:lnTo>
                  <a:lnTo>
                    <a:pt x="108204" y="152400"/>
                  </a:lnTo>
                  <a:lnTo>
                    <a:pt x="106680" y="153924"/>
                  </a:lnTo>
                  <a:lnTo>
                    <a:pt x="116484" y="140208"/>
                  </a:lnTo>
                  <a:lnTo>
                    <a:pt x="117043" y="139420"/>
                  </a:lnTo>
                  <a:lnTo>
                    <a:pt x="120891" y="136931"/>
                  </a:lnTo>
                  <a:lnTo>
                    <a:pt x="146304" y="184404"/>
                  </a:lnTo>
                  <a:lnTo>
                    <a:pt x="227025" y="71628"/>
                  </a:lnTo>
                  <a:lnTo>
                    <a:pt x="257556" y="28956"/>
                  </a:lnTo>
                  <a:lnTo>
                    <a:pt x="65532" y="33528"/>
                  </a:lnTo>
                  <a:lnTo>
                    <a:pt x="93433" y="85636"/>
                  </a:lnTo>
                  <a:lnTo>
                    <a:pt x="79248" y="94488"/>
                  </a:lnTo>
                  <a:lnTo>
                    <a:pt x="45720" y="144780"/>
                  </a:lnTo>
                  <a:lnTo>
                    <a:pt x="21336" y="195072"/>
                  </a:lnTo>
                  <a:lnTo>
                    <a:pt x="7620" y="236220"/>
                  </a:lnTo>
                  <a:lnTo>
                    <a:pt x="1524" y="280416"/>
                  </a:lnTo>
                  <a:lnTo>
                    <a:pt x="0" y="294132"/>
                  </a:lnTo>
                  <a:lnTo>
                    <a:pt x="0" y="323088"/>
                  </a:lnTo>
                  <a:lnTo>
                    <a:pt x="1524" y="338328"/>
                  </a:lnTo>
                  <a:lnTo>
                    <a:pt x="3048" y="352044"/>
                  </a:lnTo>
                  <a:lnTo>
                    <a:pt x="6096" y="367284"/>
                  </a:lnTo>
                  <a:lnTo>
                    <a:pt x="9144" y="381000"/>
                  </a:lnTo>
                  <a:lnTo>
                    <a:pt x="18288" y="408432"/>
                  </a:lnTo>
                  <a:lnTo>
                    <a:pt x="22860" y="423672"/>
                  </a:lnTo>
                  <a:lnTo>
                    <a:pt x="50292" y="473964"/>
                  </a:lnTo>
                  <a:lnTo>
                    <a:pt x="85344" y="521208"/>
                  </a:lnTo>
                  <a:lnTo>
                    <a:pt x="126492" y="559308"/>
                  </a:lnTo>
                  <a:lnTo>
                    <a:pt x="160020" y="583692"/>
                  </a:lnTo>
                  <a:lnTo>
                    <a:pt x="198120" y="601980"/>
                  </a:lnTo>
                  <a:lnTo>
                    <a:pt x="236220" y="614172"/>
                  </a:lnTo>
                  <a:lnTo>
                    <a:pt x="263652" y="617220"/>
                  </a:lnTo>
                  <a:lnTo>
                    <a:pt x="275844" y="617220"/>
                  </a:lnTo>
                  <a:lnTo>
                    <a:pt x="288036" y="618744"/>
                  </a:lnTo>
                  <a:lnTo>
                    <a:pt x="295656" y="618744"/>
                  </a:lnTo>
                  <a:lnTo>
                    <a:pt x="307848" y="620268"/>
                  </a:lnTo>
                  <a:lnTo>
                    <a:pt x="306324" y="620268"/>
                  </a:lnTo>
                  <a:lnTo>
                    <a:pt x="316992" y="623316"/>
                  </a:lnTo>
                  <a:lnTo>
                    <a:pt x="315468" y="623316"/>
                  </a:lnTo>
                  <a:lnTo>
                    <a:pt x="327660" y="626364"/>
                  </a:lnTo>
                  <a:lnTo>
                    <a:pt x="326136" y="626364"/>
                  </a:lnTo>
                  <a:lnTo>
                    <a:pt x="336804" y="629412"/>
                  </a:lnTo>
                  <a:lnTo>
                    <a:pt x="335280" y="629412"/>
                  </a:lnTo>
                  <a:lnTo>
                    <a:pt x="347472" y="633984"/>
                  </a:lnTo>
                  <a:lnTo>
                    <a:pt x="345948" y="633984"/>
                  </a:lnTo>
                  <a:lnTo>
                    <a:pt x="356616" y="638556"/>
                  </a:lnTo>
                  <a:lnTo>
                    <a:pt x="355092" y="638556"/>
                  </a:lnTo>
                  <a:lnTo>
                    <a:pt x="365760" y="644652"/>
                  </a:lnTo>
                  <a:lnTo>
                    <a:pt x="364236" y="643128"/>
                  </a:lnTo>
                  <a:lnTo>
                    <a:pt x="374904" y="650748"/>
                  </a:lnTo>
                  <a:lnTo>
                    <a:pt x="373380" y="649224"/>
                  </a:lnTo>
                  <a:lnTo>
                    <a:pt x="394716" y="664464"/>
                  </a:lnTo>
                  <a:lnTo>
                    <a:pt x="391668" y="662940"/>
                  </a:lnTo>
                  <a:lnTo>
                    <a:pt x="411480" y="679704"/>
                  </a:lnTo>
                  <a:lnTo>
                    <a:pt x="426720" y="694944"/>
                  </a:lnTo>
                  <a:lnTo>
                    <a:pt x="443484" y="714756"/>
                  </a:lnTo>
                  <a:lnTo>
                    <a:pt x="441960" y="713232"/>
                  </a:lnTo>
                  <a:lnTo>
                    <a:pt x="457200" y="736092"/>
                  </a:lnTo>
                  <a:lnTo>
                    <a:pt x="455676" y="733044"/>
                  </a:lnTo>
                  <a:lnTo>
                    <a:pt x="469392" y="755904"/>
                  </a:lnTo>
                  <a:lnTo>
                    <a:pt x="467868" y="754380"/>
                  </a:lnTo>
                  <a:lnTo>
                    <a:pt x="480060" y="778764"/>
                  </a:lnTo>
                  <a:lnTo>
                    <a:pt x="478536" y="777240"/>
                  </a:lnTo>
                  <a:lnTo>
                    <a:pt x="483108" y="789432"/>
                  </a:lnTo>
                  <a:lnTo>
                    <a:pt x="483108" y="787908"/>
                  </a:lnTo>
                  <a:lnTo>
                    <a:pt x="487680" y="800100"/>
                  </a:lnTo>
                  <a:lnTo>
                    <a:pt x="490728" y="812292"/>
                  </a:lnTo>
                  <a:lnTo>
                    <a:pt x="490728" y="810768"/>
                  </a:lnTo>
                  <a:lnTo>
                    <a:pt x="493776" y="824484"/>
                  </a:lnTo>
                  <a:lnTo>
                    <a:pt x="493776" y="822960"/>
                  </a:lnTo>
                  <a:lnTo>
                    <a:pt x="495300" y="835152"/>
                  </a:lnTo>
                  <a:lnTo>
                    <a:pt x="495300" y="833628"/>
                  </a:lnTo>
                  <a:lnTo>
                    <a:pt x="496824" y="847344"/>
                  </a:lnTo>
                  <a:lnTo>
                    <a:pt x="496824" y="845820"/>
                  </a:lnTo>
                  <a:lnTo>
                    <a:pt x="498348" y="858012"/>
                  </a:lnTo>
                  <a:lnTo>
                    <a:pt x="498348" y="880872"/>
                  </a:lnTo>
                  <a:lnTo>
                    <a:pt x="495300" y="905256"/>
                  </a:lnTo>
                  <a:lnTo>
                    <a:pt x="495300" y="903732"/>
                  </a:lnTo>
                  <a:lnTo>
                    <a:pt x="493776" y="917448"/>
                  </a:lnTo>
                  <a:lnTo>
                    <a:pt x="493776" y="915924"/>
                  </a:lnTo>
                  <a:lnTo>
                    <a:pt x="490728" y="928116"/>
                  </a:lnTo>
                  <a:lnTo>
                    <a:pt x="490728" y="926592"/>
                  </a:lnTo>
                  <a:lnTo>
                    <a:pt x="487680" y="940308"/>
                  </a:lnTo>
                  <a:lnTo>
                    <a:pt x="487680" y="938784"/>
                  </a:lnTo>
                  <a:lnTo>
                    <a:pt x="480060" y="963168"/>
                  </a:lnTo>
                  <a:lnTo>
                    <a:pt x="481584" y="961644"/>
                  </a:lnTo>
                  <a:lnTo>
                    <a:pt x="470916" y="986028"/>
                  </a:lnTo>
                  <a:lnTo>
                    <a:pt x="470916" y="982980"/>
                  </a:lnTo>
                  <a:lnTo>
                    <a:pt x="458724" y="1005840"/>
                  </a:lnTo>
                  <a:lnTo>
                    <a:pt x="460248" y="1004316"/>
                  </a:lnTo>
                  <a:lnTo>
                    <a:pt x="446532" y="1027176"/>
                  </a:lnTo>
                  <a:lnTo>
                    <a:pt x="448056" y="1024128"/>
                  </a:lnTo>
                  <a:lnTo>
                    <a:pt x="432816" y="1045464"/>
                  </a:lnTo>
                  <a:lnTo>
                    <a:pt x="434340" y="1043940"/>
                  </a:lnTo>
                  <a:lnTo>
                    <a:pt x="418312" y="1061440"/>
                  </a:lnTo>
                  <a:lnTo>
                    <a:pt x="400812" y="1077468"/>
                  </a:lnTo>
                  <a:lnTo>
                    <a:pt x="402336" y="1075944"/>
                  </a:lnTo>
                  <a:lnTo>
                    <a:pt x="384048" y="1091184"/>
                  </a:lnTo>
                  <a:lnTo>
                    <a:pt x="385572" y="1089660"/>
                  </a:lnTo>
                  <a:lnTo>
                    <a:pt x="376428" y="1095756"/>
                  </a:lnTo>
                  <a:lnTo>
                    <a:pt x="377952" y="1095756"/>
                  </a:lnTo>
                  <a:lnTo>
                    <a:pt x="367284" y="1101852"/>
                  </a:lnTo>
                  <a:lnTo>
                    <a:pt x="368808" y="1100328"/>
                  </a:lnTo>
                  <a:lnTo>
                    <a:pt x="358140" y="1106424"/>
                  </a:lnTo>
                  <a:lnTo>
                    <a:pt x="359664" y="1104900"/>
                  </a:lnTo>
                  <a:lnTo>
                    <a:pt x="348996" y="1109472"/>
                  </a:lnTo>
                  <a:lnTo>
                    <a:pt x="350520" y="1109472"/>
                  </a:lnTo>
                  <a:lnTo>
                    <a:pt x="341376" y="1114044"/>
                  </a:lnTo>
                  <a:lnTo>
                    <a:pt x="342900" y="1112520"/>
                  </a:lnTo>
                  <a:lnTo>
                    <a:pt x="332232" y="1117092"/>
                  </a:lnTo>
                  <a:lnTo>
                    <a:pt x="333756" y="1115568"/>
                  </a:lnTo>
                  <a:lnTo>
                    <a:pt x="323088" y="1118616"/>
                  </a:lnTo>
                  <a:lnTo>
                    <a:pt x="324612" y="1118616"/>
                  </a:lnTo>
                  <a:lnTo>
                    <a:pt x="313944" y="1120140"/>
                  </a:lnTo>
                  <a:lnTo>
                    <a:pt x="316992" y="1120140"/>
                  </a:lnTo>
                  <a:lnTo>
                    <a:pt x="306324" y="1121664"/>
                  </a:lnTo>
                  <a:lnTo>
                    <a:pt x="297180" y="1121664"/>
                  </a:lnTo>
                  <a:lnTo>
                    <a:pt x="298704" y="1178052"/>
                  </a:lnTo>
                  <a:lnTo>
                    <a:pt x="310896" y="1178052"/>
                  </a:lnTo>
                  <a:lnTo>
                    <a:pt x="324612" y="1176528"/>
                  </a:lnTo>
                  <a:lnTo>
                    <a:pt x="336804" y="1175004"/>
                  </a:lnTo>
                  <a:lnTo>
                    <a:pt x="348996" y="1170432"/>
                  </a:lnTo>
                  <a:lnTo>
                    <a:pt x="361188" y="1167384"/>
                  </a:lnTo>
                  <a:lnTo>
                    <a:pt x="373380" y="1162812"/>
                  </a:lnTo>
                  <a:lnTo>
                    <a:pt x="384048" y="1156716"/>
                  </a:lnTo>
                  <a:lnTo>
                    <a:pt x="396240" y="1150620"/>
                  </a:lnTo>
                  <a:lnTo>
                    <a:pt x="406908" y="1144524"/>
                  </a:lnTo>
                  <a:lnTo>
                    <a:pt x="419100" y="1136904"/>
                  </a:lnTo>
                  <a:lnTo>
                    <a:pt x="438912" y="1120140"/>
                  </a:lnTo>
                  <a:lnTo>
                    <a:pt x="441960" y="1117092"/>
                  </a:lnTo>
                  <a:lnTo>
                    <a:pt x="445008" y="1114044"/>
                  </a:lnTo>
                  <a:lnTo>
                    <a:pt x="452628" y="1106424"/>
                  </a:lnTo>
                  <a:lnTo>
                    <a:pt x="457200" y="1101852"/>
                  </a:lnTo>
                  <a:lnTo>
                    <a:pt x="458724" y="1100328"/>
                  </a:lnTo>
                  <a:lnTo>
                    <a:pt x="467169" y="1091184"/>
                  </a:lnTo>
                  <a:lnTo>
                    <a:pt x="477012" y="1080516"/>
                  </a:lnTo>
                  <a:lnTo>
                    <a:pt x="479247" y="1077468"/>
                  </a:lnTo>
                  <a:lnTo>
                    <a:pt x="490423" y="1062228"/>
                  </a:lnTo>
                  <a:lnTo>
                    <a:pt x="491540" y="1060704"/>
                  </a:lnTo>
                  <a:lnTo>
                    <a:pt x="493776" y="1057656"/>
                  </a:lnTo>
                  <a:lnTo>
                    <a:pt x="502920" y="1043940"/>
                  </a:lnTo>
                  <a:lnTo>
                    <a:pt x="522732" y="1008888"/>
                  </a:lnTo>
                  <a:lnTo>
                    <a:pt x="540512" y="961644"/>
                  </a:lnTo>
                  <a:lnTo>
                    <a:pt x="547116" y="941832"/>
                  </a:lnTo>
                  <a:lnTo>
                    <a:pt x="547420" y="940308"/>
                  </a:lnTo>
                  <a:lnTo>
                    <a:pt x="549859" y="928116"/>
                  </a:lnTo>
                  <a:lnTo>
                    <a:pt x="550164" y="926592"/>
                  </a:lnTo>
                  <a:lnTo>
                    <a:pt x="551180" y="917448"/>
                  </a:lnTo>
                  <a:lnTo>
                    <a:pt x="552538" y="905256"/>
                  </a:lnTo>
                  <a:lnTo>
                    <a:pt x="553212" y="899160"/>
                  </a:lnTo>
                  <a:lnTo>
                    <a:pt x="554736" y="883920"/>
                  </a:lnTo>
                  <a:lnTo>
                    <a:pt x="554736" y="882396"/>
                  </a:lnTo>
                  <a:lnTo>
                    <a:pt x="554736" y="856488"/>
                  </a:lnTo>
                  <a:lnTo>
                    <a:pt x="554736" y="854964"/>
                  </a:lnTo>
                  <a:close/>
                </a:path>
                <a:path w="1918970" h="1178560">
                  <a:moveTo>
                    <a:pt x="1918716" y="309372"/>
                  </a:moveTo>
                  <a:lnTo>
                    <a:pt x="1862328" y="309372"/>
                  </a:lnTo>
                  <a:lnTo>
                    <a:pt x="1862162" y="309372"/>
                  </a:lnTo>
                  <a:lnTo>
                    <a:pt x="1860804" y="321564"/>
                  </a:lnTo>
                  <a:lnTo>
                    <a:pt x="1860804" y="330708"/>
                  </a:lnTo>
                  <a:lnTo>
                    <a:pt x="1857756" y="344424"/>
                  </a:lnTo>
                  <a:lnTo>
                    <a:pt x="1859280" y="342900"/>
                  </a:lnTo>
                  <a:lnTo>
                    <a:pt x="1856232" y="355092"/>
                  </a:lnTo>
                  <a:lnTo>
                    <a:pt x="1856232" y="353568"/>
                  </a:lnTo>
                  <a:lnTo>
                    <a:pt x="1853184" y="367284"/>
                  </a:lnTo>
                  <a:lnTo>
                    <a:pt x="1853184" y="365760"/>
                  </a:lnTo>
                  <a:lnTo>
                    <a:pt x="1850136" y="377952"/>
                  </a:lnTo>
                  <a:lnTo>
                    <a:pt x="1850136" y="376428"/>
                  </a:lnTo>
                  <a:lnTo>
                    <a:pt x="1840992" y="400812"/>
                  </a:lnTo>
                  <a:lnTo>
                    <a:pt x="1840992" y="399288"/>
                  </a:lnTo>
                  <a:lnTo>
                    <a:pt x="1836420" y="411480"/>
                  </a:lnTo>
                  <a:lnTo>
                    <a:pt x="1836420" y="409956"/>
                  </a:lnTo>
                  <a:lnTo>
                    <a:pt x="1830324" y="422148"/>
                  </a:lnTo>
                  <a:lnTo>
                    <a:pt x="1830324" y="420624"/>
                  </a:lnTo>
                  <a:lnTo>
                    <a:pt x="1816608" y="443484"/>
                  </a:lnTo>
                  <a:lnTo>
                    <a:pt x="1818132" y="441960"/>
                  </a:lnTo>
                  <a:lnTo>
                    <a:pt x="1801368" y="463296"/>
                  </a:lnTo>
                  <a:lnTo>
                    <a:pt x="1802892" y="461772"/>
                  </a:lnTo>
                  <a:lnTo>
                    <a:pt x="1786128" y="483108"/>
                  </a:lnTo>
                  <a:lnTo>
                    <a:pt x="1787652" y="480060"/>
                  </a:lnTo>
                  <a:lnTo>
                    <a:pt x="1769364" y="498348"/>
                  </a:lnTo>
                  <a:lnTo>
                    <a:pt x="1749552" y="515112"/>
                  </a:lnTo>
                  <a:lnTo>
                    <a:pt x="1751076" y="513588"/>
                  </a:lnTo>
                  <a:lnTo>
                    <a:pt x="1728216" y="528828"/>
                  </a:lnTo>
                  <a:lnTo>
                    <a:pt x="1729740" y="527304"/>
                  </a:lnTo>
                  <a:lnTo>
                    <a:pt x="1719072" y="533400"/>
                  </a:lnTo>
                  <a:lnTo>
                    <a:pt x="1720596" y="533400"/>
                  </a:lnTo>
                  <a:lnTo>
                    <a:pt x="1708404" y="539496"/>
                  </a:lnTo>
                  <a:lnTo>
                    <a:pt x="1709928" y="539496"/>
                  </a:lnTo>
                  <a:lnTo>
                    <a:pt x="1697736" y="544068"/>
                  </a:lnTo>
                  <a:lnTo>
                    <a:pt x="1699260" y="544068"/>
                  </a:lnTo>
                  <a:lnTo>
                    <a:pt x="1687068" y="548640"/>
                  </a:lnTo>
                  <a:lnTo>
                    <a:pt x="1688592" y="548640"/>
                  </a:lnTo>
                  <a:lnTo>
                    <a:pt x="1676400" y="551688"/>
                  </a:lnTo>
                  <a:lnTo>
                    <a:pt x="1677924" y="551688"/>
                  </a:lnTo>
                  <a:lnTo>
                    <a:pt x="1665732" y="554736"/>
                  </a:lnTo>
                  <a:lnTo>
                    <a:pt x="1668780" y="554736"/>
                  </a:lnTo>
                  <a:lnTo>
                    <a:pt x="1655064" y="557784"/>
                  </a:lnTo>
                  <a:lnTo>
                    <a:pt x="1656588" y="556260"/>
                  </a:lnTo>
                  <a:lnTo>
                    <a:pt x="1644396" y="559308"/>
                  </a:lnTo>
                  <a:lnTo>
                    <a:pt x="1636776" y="559308"/>
                  </a:lnTo>
                  <a:lnTo>
                    <a:pt x="1623060" y="560832"/>
                  </a:lnTo>
                  <a:lnTo>
                    <a:pt x="1609344" y="560832"/>
                  </a:lnTo>
                  <a:lnTo>
                    <a:pt x="1568196" y="566928"/>
                  </a:lnTo>
                  <a:lnTo>
                    <a:pt x="1527048" y="580644"/>
                  </a:lnTo>
                  <a:lnTo>
                    <a:pt x="1464564" y="617220"/>
                  </a:lnTo>
                  <a:lnTo>
                    <a:pt x="1420368" y="656844"/>
                  </a:lnTo>
                  <a:lnTo>
                    <a:pt x="1383792" y="702564"/>
                  </a:lnTo>
                  <a:lnTo>
                    <a:pt x="1362456" y="740664"/>
                  </a:lnTo>
                  <a:lnTo>
                    <a:pt x="1354836" y="754380"/>
                  </a:lnTo>
                  <a:lnTo>
                    <a:pt x="1350264" y="768096"/>
                  </a:lnTo>
                  <a:lnTo>
                    <a:pt x="1344168" y="781812"/>
                  </a:lnTo>
                  <a:lnTo>
                    <a:pt x="1341120" y="795528"/>
                  </a:lnTo>
                  <a:lnTo>
                    <a:pt x="1336548" y="810768"/>
                  </a:lnTo>
                  <a:lnTo>
                    <a:pt x="1333500" y="824484"/>
                  </a:lnTo>
                  <a:lnTo>
                    <a:pt x="1331976" y="839724"/>
                  </a:lnTo>
                  <a:lnTo>
                    <a:pt x="1330452" y="853440"/>
                  </a:lnTo>
                  <a:lnTo>
                    <a:pt x="1330452" y="883920"/>
                  </a:lnTo>
                  <a:lnTo>
                    <a:pt x="1331976" y="897636"/>
                  </a:lnTo>
                  <a:lnTo>
                    <a:pt x="1333500" y="912876"/>
                  </a:lnTo>
                  <a:lnTo>
                    <a:pt x="1339596" y="940308"/>
                  </a:lnTo>
                  <a:lnTo>
                    <a:pt x="1342644" y="955548"/>
                  </a:lnTo>
                  <a:lnTo>
                    <a:pt x="1351788" y="981456"/>
                  </a:lnTo>
                  <a:lnTo>
                    <a:pt x="1376172" y="1033272"/>
                  </a:lnTo>
                  <a:lnTo>
                    <a:pt x="1409700" y="1082040"/>
                  </a:lnTo>
                  <a:lnTo>
                    <a:pt x="1424279" y="1091158"/>
                  </a:lnTo>
                  <a:lnTo>
                    <a:pt x="1395984" y="1144524"/>
                  </a:lnTo>
                  <a:lnTo>
                    <a:pt x="1588008" y="1149096"/>
                  </a:lnTo>
                  <a:lnTo>
                    <a:pt x="1556689" y="1104900"/>
                  </a:lnTo>
                  <a:lnTo>
                    <a:pt x="1476756" y="992124"/>
                  </a:lnTo>
                  <a:lnTo>
                    <a:pt x="1450924" y="1040866"/>
                  </a:lnTo>
                  <a:lnTo>
                    <a:pt x="1449095" y="1039672"/>
                  </a:lnTo>
                  <a:lnTo>
                    <a:pt x="1447685" y="1037844"/>
                  </a:lnTo>
                  <a:lnTo>
                    <a:pt x="1437132" y="1024128"/>
                  </a:lnTo>
                  <a:lnTo>
                    <a:pt x="1438656" y="1025652"/>
                  </a:lnTo>
                  <a:lnTo>
                    <a:pt x="1437678" y="1024128"/>
                  </a:lnTo>
                  <a:lnTo>
                    <a:pt x="1424940" y="1004316"/>
                  </a:lnTo>
                  <a:lnTo>
                    <a:pt x="1426464" y="1005840"/>
                  </a:lnTo>
                  <a:lnTo>
                    <a:pt x="1425651" y="1004316"/>
                  </a:lnTo>
                  <a:lnTo>
                    <a:pt x="1414272" y="982980"/>
                  </a:lnTo>
                  <a:lnTo>
                    <a:pt x="1415796" y="984504"/>
                  </a:lnTo>
                  <a:lnTo>
                    <a:pt x="1415135" y="982980"/>
                  </a:lnTo>
                  <a:lnTo>
                    <a:pt x="1406461" y="963168"/>
                  </a:lnTo>
                  <a:lnTo>
                    <a:pt x="1405128" y="960120"/>
                  </a:lnTo>
                  <a:lnTo>
                    <a:pt x="1405128" y="963168"/>
                  </a:lnTo>
                  <a:lnTo>
                    <a:pt x="1397965" y="938784"/>
                  </a:lnTo>
                  <a:lnTo>
                    <a:pt x="1397508" y="937260"/>
                  </a:lnTo>
                  <a:lnTo>
                    <a:pt x="1397508" y="938784"/>
                  </a:lnTo>
                  <a:lnTo>
                    <a:pt x="1394841" y="928116"/>
                  </a:lnTo>
                  <a:lnTo>
                    <a:pt x="1394460" y="926592"/>
                  </a:lnTo>
                  <a:lnTo>
                    <a:pt x="1394460" y="928116"/>
                  </a:lnTo>
                  <a:lnTo>
                    <a:pt x="1391754" y="915924"/>
                  </a:lnTo>
                  <a:lnTo>
                    <a:pt x="1391412" y="914400"/>
                  </a:lnTo>
                  <a:lnTo>
                    <a:pt x="1391412" y="915924"/>
                  </a:lnTo>
                  <a:lnTo>
                    <a:pt x="1390078" y="905256"/>
                  </a:lnTo>
                  <a:lnTo>
                    <a:pt x="1389888" y="903732"/>
                  </a:lnTo>
                  <a:lnTo>
                    <a:pt x="1389888" y="905256"/>
                  </a:lnTo>
                  <a:lnTo>
                    <a:pt x="1388541" y="893064"/>
                  </a:lnTo>
                  <a:lnTo>
                    <a:pt x="1388364" y="891540"/>
                  </a:lnTo>
                  <a:lnTo>
                    <a:pt x="1388364" y="893064"/>
                  </a:lnTo>
                  <a:lnTo>
                    <a:pt x="1386840" y="879348"/>
                  </a:lnTo>
                  <a:lnTo>
                    <a:pt x="1388364" y="880872"/>
                  </a:lnTo>
                  <a:lnTo>
                    <a:pt x="1388173" y="879348"/>
                  </a:lnTo>
                  <a:lnTo>
                    <a:pt x="1387030" y="870204"/>
                  </a:lnTo>
                  <a:lnTo>
                    <a:pt x="1386941" y="869403"/>
                  </a:lnTo>
                  <a:lnTo>
                    <a:pt x="1386840" y="870204"/>
                  </a:lnTo>
                  <a:lnTo>
                    <a:pt x="1386840" y="868680"/>
                  </a:lnTo>
                  <a:lnTo>
                    <a:pt x="1386941" y="869403"/>
                  </a:lnTo>
                  <a:lnTo>
                    <a:pt x="1387017" y="868680"/>
                  </a:lnTo>
                  <a:lnTo>
                    <a:pt x="1388364" y="856488"/>
                  </a:lnTo>
                  <a:lnTo>
                    <a:pt x="1388364" y="847344"/>
                  </a:lnTo>
                  <a:lnTo>
                    <a:pt x="1388541" y="845820"/>
                  </a:lnTo>
                  <a:lnTo>
                    <a:pt x="1389888" y="833628"/>
                  </a:lnTo>
                  <a:lnTo>
                    <a:pt x="1389888" y="835152"/>
                  </a:lnTo>
                  <a:lnTo>
                    <a:pt x="1390269" y="833628"/>
                  </a:lnTo>
                  <a:lnTo>
                    <a:pt x="1395984" y="810768"/>
                  </a:lnTo>
                  <a:lnTo>
                    <a:pt x="1395984" y="812292"/>
                  </a:lnTo>
                  <a:lnTo>
                    <a:pt x="1396365" y="810768"/>
                  </a:lnTo>
                  <a:lnTo>
                    <a:pt x="1399032" y="800100"/>
                  </a:lnTo>
                  <a:lnTo>
                    <a:pt x="1403604" y="787908"/>
                  </a:lnTo>
                  <a:lnTo>
                    <a:pt x="1403604" y="789432"/>
                  </a:lnTo>
                  <a:lnTo>
                    <a:pt x="1404175" y="787908"/>
                  </a:lnTo>
                  <a:lnTo>
                    <a:pt x="1408176" y="777240"/>
                  </a:lnTo>
                  <a:lnTo>
                    <a:pt x="1408176" y="778764"/>
                  </a:lnTo>
                  <a:lnTo>
                    <a:pt x="1408747" y="777240"/>
                  </a:lnTo>
                  <a:lnTo>
                    <a:pt x="1412748" y="766572"/>
                  </a:lnTo>
                  <a:lnTo>
                    <a:pt x="1417980" y="757428"/>
                  </a:lnTo>
                  <a:lnTo>
                    <a:pt x="1418844" y="755904"/>
                  </a:lnTo>
                  <a:lnTo>
                    <a:pt x="1417320" y="757428"/>
                  </a:lnTo>
                  <a:lnTo>
                    <a:pt x="1432560" y="733044"/>
                  </a:lnTo>
                  <a:lnTo>
                    <a:pt x="1431036" y="736092"/>
                  </a:lnTo>
                  <a:lnTo>
                    <a:pt x="1433068" y="733044"/>
                  </a:lnTo>
                  <a:lnTo>
                    <a:pt x="1446276" y="713232"/>
                  </a:lnTo>
                  <a:lnTo>
                    <a:pt x="1444752" y="716280"/>
                  </a:lnTo>
                  <a:lnTo>
                    <a:pt x="1447368" y="713232"/>
                  </a:lnTo>
                  <a:lnTo>
                    <a:pt x="1461744" y="696468"/>
                  </a:lnTo>
                  <a:lnTo>
                    <a:pt x="1462570" y="695515"/>
                  </a:lnTo>
                  <a:lnTo>
                    <a:pt x="1463167" y="694944"/>
                  </a:lnTo>
                  <a:lnTo>
                    <a:pt x="1481328" y="678180"/>
                  </a:lnTo>
                  <a:lnTo>
                    <a:pt x="1479804" y="679704"/>
                  </a:lnTo>
                  <a:lnTo>
                    <a:pt x="1481607" y="678180"/>
                  </a:lnTo>
                  <a:lnTo>
                    <a:pt x="1499616" y="662940"/>
                  </a:lnTo>
                  <a:lnTo>
                    <a:pt x="1498092" y="664464"/>
                  </a:lnTo>
                  <a:lnTo>
                    <a:pt x="1500225" y="662940"/>
                  </a:lnTo>
                  <a:lnTo>
                    <a:pt x="1519428" y="649224"/>
                  </a:lnTo>
                  <a:lnTo>
                    <a:pt x="1517904" y="650748"/>
                  </a:lnTo>
                  <a:lnTo>
                    <a:pt x="1520342" y="649224"/>
                  </a:lnTo>
                  <a:lnTo>
                    <a:pt x="1530096" y="643128"/>
                  </a:lnTo>
                  <a:lnTo>
                    <a:pt x="1528572" y="644652"/>
                  </a:lnTo>
                  <a:lnTo>
                    <a:pt x="1531620" y="643128"/>
                  </a:lnTo>
                  <a:lnTo>
                    <a:pt x="1540764" y="638556"/>
                  </a:lnTo>
                  <a:lnTo>
                    <a:pt x="1539240" y="638556"/>
                  </a:lnTo>
                  <a:lnTo>
                    <a:pt x="1549908" y="633984"/>
                  </a:lnTo>
                  <a:lnTo>
                    <a:pt x="1562100" y="629412"/>
                  </a:lnTo>
                  <a:lnTo>
                    <a:pt x="1559052" y="629412"/>
                  </a:lnTo>
                  <a:lnTo>
                    <a:pt x="1571244" y="624840"/>
                  </a:lnTo>
                  <a:lnTo>
                    <a:pt x="1569720" y="626364"/>
                  </a:lnTo>
                  <a:lnTo>
                    <a:pt x="1575816" y="624840"/>
                  </a:lnTo>
                  <a:lnTo>
                    <a:pt x="1581912" y="623316"/>
                  </a:lnTo>
                  <a:lnTo>
                    <a:pt x="1580388" y="623316"/>
                  </a:lnTo>
                  <a:lnTo>
                    <a:pt x="1592580" y="620268"/>
                  </a:lnTo>
                  <a:lnTo>
                    <a:pt x="1591056" y="620268"/>
                  </a:lnTo>
                  <a:lnTo>
                    <a:pt x="1604772" y="618744"/>
                  </a:lnTo>
                  <a:lnTo>
                    <a:pt x="1601724" y="618744"/>
                  </a:lnTo>
                  <a:lnTo>
                    <a:pt x="1615440" y="617220"/>
                  </a:lnTo>
                  <a:lnTo>
                    <a:pt x="1638300" y="617220"/>
                  </a:lnTo>
                  <a:lnTo>
                    <a:pt x="1653540" y="615696"/>
                  </a:lnTo>
                  <a:lnTo>
                    <a:pt x="1694688" y="606552"/>
                  </a:lnTo>
                  <a:lnTo>
                    <a:pt x="1708404" y="601980"/>
                  </a:lnTo>
                  <a:lnTo>
                    <a:pt x="1722120" y="595884"/>
                  </a:lnTo>
                  <a:lnTo>
                    <a:pt x="1734312" y="589788"/>
                  </a:lnTo>
                  <a:lnTo>
                    <a:pt x="1748028" y="583692"/>
                  </a:lnTo>
                  <a:lnTo>
                    <a:pt x="1760220" y="576072"/>
                  </a:lnTo>
                  <a:lnTo>
                    <a:pt x="1784604" y="559308"/>
                  </a:lnTo>
                  <a:lnTo>
                    <a:pt x="1786509" y="557784"/>
                  </a:lnTo>
                  <a:lnTo>
                    <a:pt x="1807464" y="541020"/>
                  </a:lnTo>
                  <a:lnTo>
                    <a:pt x="1819656" y="528828"/>
                  </a:lnTo>
                  <a:lnTo>
                    <a:pt x="1827276" y="521208"/>
                  </a:lnTo>
                  <a:lnTo>
                    <a:pt x="1832559" y="515112"/>
                  </a:lnTo>
                  <a:lnTo>
                    <a:pt x="1845767" y="499872"/>
                  </a:lnTo>
                  <a:lnTo>
                    <a:pt x="1847088" y="498348"/>
                  </a:lnTo>
                  <a:lnTo>
                    <a:pt x="1859280" y="483108"/>
                  </a:lnTo>
                  <a:lnTo>
                    <a:pt x="1880616" y="449580"/>
                  </a:lnTo>
                  <a:lnTo>
                    <a:pt x="1886712" y="435864"/>
                  </a:lnTo>
                  <a:lnTo>
                    <a:pt x="1892808" y="423672"/>
                  </a:lnTo>
                  <a:lnTo>
                    <a:pt x="1893493" y="422148"/>
                  </a:lnTo>
                  <a:lnTo>
                    <a:pt x="1898230" y="411480"/>
                  </a:lnTo>
                  <a:lnTo>
                    <a:pt x="1898904" y="409956"/>
                  </a:lnTo>
                  <a:lnTo>
                    <a:pt x="1901952" y="400812"/>
                  </a:lnTo>
                  <a:lnTo>
                    <a:pt x="1903476" y="396240"/>
                  </a:lnTo>
                  <a:lnTo>
                    <a:pt x="1908048" y="381000"/>
                  </a:lnTo>
                  <a:lnTo>
                    <a:pt x="1909064" y="377952"/>
                  </a:lnTo>
                  <a:lnTo>
                    <a:pt x="1912620" y="367284"/>
                  </a:lnTo>
                  <a:lnTo>
                    <a:pt x="1915058" y="355092"/>
                  </a:lnTo>
                  <a:lnTo>
                    <a:pt x="1915668" y="352044"/>
                  </a:lnTo>
                  <a:lnTo>
                    <a:pt x="1916684" y="342900"/>
                  </a:lnTo>
                  <a:lnTo>
                    <a:pt x="1917192" y="338328"/>
                  </a:lnTo>
                  <a:lnTo>
                    <a:pt x="1917801" y="332232"/>
                  </a:lnTo>
                  <a:lnTo>
                    <a:pt x="1918716" y="323088"/>
                  </a:lnTo>
                  <a:lnTo>
                    <a:pt x="1918716" y="309372"/>
                  </a:lnTo>
                  <a:close/>
                </a:path>
                <a:path w="1918970" h="1178560">
                  <a:moveTo>
                    <a:pt x="1918716" y="294132"/>
                  </a:moveTo>
                  <a:lnTo>
                    <a:pt x="1917801" y="284988"/>
                  </a:lnTo>
                  <a:lnTo>
                    <a:pt x="1917192" y="278892"/>
                  </a:lnTo>
                  <a:lnTo>
                    <a:pt x="1916518" y="272796"/>
                  </a:lnTo>
                  <a:lnTo>
                    <a:pt x="1915668" y="265176"/>
                  </a:lnTo>
                  <a:lnTo>
                    <a:pt x="1914994" y="262128"/>
                  </a:lnTo>
                  <a:lnTo>
                    <a:pt x="1912620" y="251460"/>
                  </a:lnTo>
                  <a:lnTo>
                    <a:pt x="1912315" y="249936"/>
                  </a:lnTo>
                  <a:lnTo>
                    <a:pt x="1909876" y="237744"/>
                  </a:lnTo>
                  <a:lnTo>
                    <a:pt x="1909572" y="236220"/>
                  </a:lnTo>
                  <a:lnTo>
                    <a:pt x="1906524" y="222504"/>
                  </a:lnTo>
                  <a:lnTo>
                    <a:pt x="1903984" y="214884"/>
                  </a:lnTo>
                  <a:lnTo>
                    <a:pt x="1897380" y="195072"/>
                  </a:lnTo>
                  <a:lnTo>
                    <a:pt x="1888604" y="173736"/>
                  </a:lnTo>
                  <a:lnTo>
                    <a:pt x="1886712" y="169164"/>
                  </a:lnTo>
                  <a:lnTo>
                    <a:pt x="1877288" y="152400"/>
                  </a:lnTo>
                  <a:lnTo>
                    <a:pt x="1872996" y="144780"/>
                  </a:lnTo>
                  <a:lnTo>
                    <a:pt x="1865376" y="132588"/>
                  </a:lnTo>
                  <a:lnTo>
                    <a:pt x="1857756" y="120396"/>
                  </a:lnTo>
                  <a:lnTo>
                    <a:pt x="1855520" y="117348"/>
                  </a:lnTo>
                  <a:lnTo>
                    <a:pt x="1843227" y="100584"/>
                  </a:lnTo>
                  <a:lnTo>
                    <a:pt x="1840992" y="97536"/>
                  </a:lnTo>
                  <a:lnTo>
                    <a:pt x="1826933" y="82296"/>
                  </a:lnTo>
                  <a:lnTo>
                    <a:pt x="1822704" y="77724"/>
                  </a:lnTo>
                  <a:lnTo>
                    <a:pt x="1816608" y="71628"/>
                  </a:lnTo>
                  <a:lnTo>
                    <a:pt x="1804416" y="59436"/>
                  </a:lnTo>
                  <a:lnTo>
                    <a:pt x="1802892" y="57912"/>
                  </a:lnTo>
                  <a:lnTo>
                    <a:pt x="1760220" y="27432"/>
                  </a:lnTo>
                  <a:lnTo>
                    <a:pt x="1748028" y="21336"/>
                  </a:lnTo>
                  <a:lnTo>
                    <a:pt x="1735836" y="16764"/>
                  </a:lnTo>
                  <a:lnTo>
                    <a:pt x="1725168" y="10668"/>
                  </a:lnTo>
                  <a:lnTo>
                    <a:pt x="1711452" y="7620"/>
                  </a:lnTo>
                  <a:lnTo>
                    <a:pt x="1687068" y="1524"/>
                  </a:lnTo>
                  <a:lnTo>
                    <a:pt x="1674876" y="0"/>
                  </a:lnTo>
                  <a:lnTo>
                    <a:pt x="1662684" y="0"/>
                  </a:lnTo>
                  <a:lnTo>
                    <a:pt x="1661160" y="56388"/>
                  </a:lnTo>
                  <a:lnTo>
                    <a:pt x="1671828" y="57912"/>
                  </a:lnTo>
                  <a:lnTo>
                    <a:pt x="1677924" y="57912"/>
                  </a:lnTo>
                  <a:lnTo>
                    <a:pt x="1688592" y="60960"/>
                  </a:lnTo>
                  <a:lnTo>
                    <a:pt x="1687068" y="59436"/>
                  </a:lnTo>
                  <a:lnTo>
                    <a:pt x="1697736" y="62484"/>
                  </a:lnTo>
                  <a:lnTo>
                    <a:pt x="1694688" y="62484"/>
                  </a:lnTo>
                  <a:lnTo>
                    <a:pt x="1705356" y="65532"/>
                  </a:lnTo>
                  <a:lnTo>
                    <a:pt x="1703832" y="65532"/>
                  </a:lnTo>
                  <a:lnTo>
                    <a:pt x="1714500" y="68580"/>
                  </a:lnTo>
                  <a:lnTo>
                    <a:pt x="1712976" y="68580"/>
                  </a:lnTo>
                  <a:lnTo>
                    <a:pt x="1723644" y="73152"/>
                  </a:lnTo>
                  <a:lnTo>
                    <a:pt x="1722120" y="71628"/>
                  </a:lnTo>
                  <a:lnTo>
                    <a:pt x="1740408" y="83820"/>
                  </a:lnTo>
                  <a:lnTo>
                    <a:pt x="1738884" y="82296"/>
                  </a:lnTo>
                  <a:lnTo>
                    <a:pt x="1749552" y="88392"/>
                  </a:lnTo>
                  <a:lnTo>
                    <a:pt x="1748028" y="88392"/>
                  </a:lnTo>
                  <a:lnTo>
                    <a:pt x="1766316" y="102108"/>
                  </a:lnTo>
                  <a:lnTo>
                    <a:pt x="1764792" y="100584"/>
                  </a:lnTo>
                  <a:lnTo>
                    <a:pt x="1783080" y="117348"/>
                  </a:lnTo>
                  <a:lnTo>
                    <a:pt x="1780032" y="115824"/>
                  </a:lnTo>
                  <a:lnTo>
                    <a:pt x="1796796" y="135636"/>
                  </a:lnTo>
                  <a:lnTo>
                    <a:pt x="1795272" y="132588"/>
                  </a:lnTo>
                  <a:lnTo>
                    <a:pt x="1810512" y="153924"/>
                  </a:lnTo>
                  <a:lnTo>
                    <a:pt x="1810512" y="152400"/>
                  </a:lnTo>
                  <a:lnTo>
                    <a:pt x="1824228" y="173736"/>
                  </a:lnTo>
                  <a:lnTo>
                    <a:pt x="1822704" y="172212"/>
                  </a:lnTo>
                  <a:lnTo>
                    <a:pt x="1834896" y="195072"/>
                  </a:lnTo>
                  <a:lnTo>
                    <a:pt x="1833372" y="193548"/>
                  </a:lnTo>
                  <a:lnTo>
                    <a:pt x="1844040" y="216408"/>
                  </a:lnTo>
                  <a:lnTo>
                    <a:pt x="1844040" y="214884"/>
                  </a:lnTo>
                  <a:lnTo>
                    <a:pt x="1851660" y="239268"/>
                  </a:lnTo>
                  <a:lnTo>
                    <a:pt x="1851660" y="237744"/>
                  </a:lnTo>
                  <a:lnTo>
                    <a:pt x="1854708" y="251460"/>
                  </a:lnTo>
                  <a:lnTo>
                    <a:pt x="1854708" y="249936"/>
                  </a:lnTo>
                  <a:lnTo>
                    <a:pt x="1857756" y="262128"/>
                  </a:lnTo>
                  <a:lnTo>
                    <a:pt x="1856232" y="260604"/>
                  </a:lnTo>
                  <a:lnTo>
                    <a:pt x="1859280" y="274320"/>
                  </a:lnTo>
                  <a:lnTo>
                    <a:pt x="1859280" y="272796"/>
                  </a:lnTo>
                  <a:lnTo>
                    <a:pt x="1860804" y="286512"/>
                  </a:lnTo>
                  <a:lnTo>
                    <a:pt x="1860804" y="295656"/>
                  </a:lnTo>
                  <a:lnTo>
                    <a:pt x="1862251" y="308610"/>
                  </a:lnTo>
                  <a:lnTo>
                    <a:pt x="1862328" y="307848"/>
                  </a:lnTo>
                  <a:lnTo>
                    <a:pt x="1862328" y="308610"/>
                  </a:lnTo>
                  <a:lnTo>
                    <a:pt x="1918716" y="308610"/>
                  </a:lnTo>
                  <a:lnTo>
                    <a:pt x="1918716" y="307848"/>
                  </a:lnTo>
                  <a:lnTo>
                    <a:pt x="1918716" y="294132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252716" y="3525012"/>
              <a:ext cx="1088390" cy="1644650"/>
            </a:xfrm>
            <a:custGeom>
              <a:avLst/>
              <a:gdLst/>
              <a:ahLst/>
              <a:cxnLst/>
              <a:rect l="l" t="t" r="r" b="b"/>
              <a:pathLst>
                <a:path w="1088390" h="1644650">
                  <a:moveTo>
                    <a:pt x="1012358" y="34958"/>
                  </a:moveTo>
                  <a:lnTo>
                    <a:pt x="960119" y="51815"/>
                  </a:lnTo>
                  <a:lnTo>
                    <a:pt x="911351" y="77723"/>
                  </a:lnTo>
                  <a:lnTo>
                    <a:pt x="862583" y="111251"/>
                  </a:lnTo>
                  <a:lnTo>
                    <a:pt x="816863" y="150875"/>
                  </a:lnTo>
                  <a:lnTo>
                    <a:pt x="751331" y="222503"/>
                  </a:lnTo>
                  <a:lnTo>
                    <a:pt x="711707" y="277367"/>
                  </a:lnTo>
                  <a:lnTo>
                    <a:pt x="675131" y="336803"/>
                  </a:lnTo>
                  <a:lnTo>
                    <a:pt x="641603" y="400811"/>
                  </a:lnTo>
                  <a:lnTo>
                    <a:pt x="612647" y="466343"/>
                  </a:lnTo>
                  <a:lnTo>
                    <a:pt x="588263" y="536447"/>
                  </a:lnTo>
                  <a:lnTo>
                    <a:pt x="577595" y="573023"/>
                  </a:lnTo>
                  <a:lnTo>
                    <a:pt x="553211" y="682751"/>
                  </a:lnTo>
                  <a:lnTo>
                    <a:pt x="544067" y="758951"/>
                  </a:lnTo>
                  <a:lnTo>
                    <a:pt x="541019" y="835151"/>
                  </a:lnTo>
                  <a:lnTo>
                    <a:pt x="539435" y="873251"/>
                  </a:lnTo>
                  <a:lnTo>
                    <a:pt x="533399" y="947927"/>
                  </a:lnTo>
                  <a:lnTo>
                    <a:pt x="522731" y="1021079"/>
                  </a:lnTo>
                  <a:lnTo>
                    <a:pt x="504443" y="1094231"/>
                  </a:lnTo>
                  <a:lnTo>
                    <a:pt x="483107" y="1164335"/>
                  </a:lnTo>
                  <a:lnTo>
                    <a:pt x="455675" y="1232915"/>
                  </a:lnTo>
                  <a:lnTo>
                    <a:pt x="425195" y="1296923"/>
                  </a:lnTo>
                  <a:lnTo>
                    <a:pt x="371856" y="1386839"/>
                  </a:lnTo>
                  <a:lnTo>
                    <a:pt x="332232" y="1441703"/>
                  </a:lnTo>
                  <a:lnTo>
                    <a:pt x="289560" y="1490471"/>
                  </a:lnTo>
                  <a:lnTo>
                    <a:pt x="245364" y="1533143"/>
                  </a:lnTo>
                  <a:lnTo>
                    <a:pt x="198120" y="1569719"/>
                  </a:lnTo>
                  <a:lnTo>
                    <a:pt x="173736" y="1584959"/>
                  </a:lnTo>
                  <a:lnTo>
                    <a:pt x="175260" y="1584959"/>
                  </a:lnTo>
                  <a:lnTo>
                    <a:pt x="150875" y="1598675"/>
                  </a:lnTo>
                  <a:lnTo>
                    <a:pt x="124968" y="1610867"/>
                  </a:lnTo>
                  <a:lnTo>
                    <a:pt x="126492" y="1610867"/>
                  </a:lnTo>
                  <a:lnTo>
                    <a:pt x="100584" y="1620011"/>
                  </a:lnTo>
                  <a:lnTo>
                    <a:pt x="76200" y="1627631"/>
                  </a:lnTo>
                  <a:lnTo>
                    <a:pt x="50292" y="1633727"/>
                  </a:lnTo>
                  <a:lnTo>
                    <a:pt x="13716" y="1638299"/>
                  </a:lnTo>
                  <a:lnTo>
                    <a:pt x="0" y="1638299"/>
                  </a:lnTo>
                  <a:lnTo>
                    <a:pt x="0" y="1644395"/>
                  </a:lnTo>
                  <a:lnTo>
                    <a:pt x="13716" y="1644395"/>
                  </a:lnTo>
                  <a:lnTo>
                    <a:pt x="25908" y="1642871"/>
                  </a:lnTo>
                  <a:lnTo>
                    <a:pt x="39624" y="1641347"/>
                  </a:lnTo>
                  <a:lnTo>
                    <a:pt x="51816" y="1639823"/>
                  </a:lnTo>
                  <a:lnTo>
                    <a:pt x="77724" y="1633727"/>
                  </a:lnTo>
                  <a:lnTo>
                    <a:pt x="103632" y="1626107"/>
                  </a:lnTo>
                  <a:lnTo>
                    <a:pt x="128016" y="1615439"/>
                  </a:lnTo>
                  <a:lnTo>
                    <a:pt x="153924" y="1604771"/>
                  </a:lnTo>
                  <a:lnTo>
                    <a:pt x="202692" y="1574291"/>
                  </a:lnTo>
                  <a:lnTo>
                    <a:pt x="249936" y="1537715"/>
                  </a:lnTo>
                  <a:lnTo>
                    <a:pt x="294132" y="1495043"/>
                  </a:lnTo>
                  <a:lnTo>
                    <a:pt x="358140" y="1418843"/>
                  </a:lnTo>
                  <a:lnTo>
                    <a:pt x="376427" y="1391411"/>
                  </a:lnTo>
                  <a:lnTo>
                    <a:pt x="396240" y="1362455"/>
                  </a:lnTo>
                  <a:lnTo>
                    <a:pt x="414527" y="1331975"/>
                  </a:lnTo>
                  <a:lnTo>
                    <a:pt x="431291" y="1299971"/>
                  </a:lnTo>
                  <a:lnTo>
                    <a:pt x="461771" y="1235963"/>
                  </a:lnTo>
                  <a:lnTo>
                    <a:pt x="475487" y="1200911"/>
                  </a:lnTo>
                  <a:lnTo>
                    <a:pt x="489203" y="1167383"/>
                  </a:lnTo>
                  <a:lnTo>
                    <a:pt x="499871" y="1130807"/>
                  </a:lnTo>
                  <a:lnTo>
                    <a:pt x="510539" y="1095755"/>
                  </a:lnTo>
                  <a:lnTo>
                    <a:pt x="521207" y="1059179"/>
                  </a:lnTo>
                  <a:lnTo>
                    <a:pt x="528827" y="1022603"/>
                  </a:lnTo>
                  <a:lnTo>
                    <a:pt x="534923" y="986027"/>
                  </a:lnTo>
                  <a:lnTo>
                    <a:pt x="541019" y="947927"/>
                  </a:lnTo>
                  <a:lnTo>
                    <a:pt x="544067" y="909827"/>
                  </a:lnTo>
                  <a:lnTo>
                    <a:pt x="547115" y="873251"/>
                  </a:lnTo>
                  <a:lnTo>
                    <a:pt x="547115" y="835151"/>
                  </a:lnTo>
                  <a:lnTo>
                    <a:pt x="550163" y="758951"/>
                  </a:lnTo>
                  <a:lnTo>
                    <a:pt x="554735" y="720851"/>
                  </a:lnTo>
                  <a:lnTo>
                    <a:pt x="574547" y="611123"/>
                  </a:lnTo>
                  <a:lnTo>
                    <a:pt x="594359" y="539495"/>
                  </a:lnTo>
                  <a:lnTo>
                    <a:pt x="618743" y="469391"/>
                  </a:lnTo>
                  <a:lnTo>
                    <a:pt x="647699" y="402335"/>
                  </a:lnTo>
                  <a:lnTo>
                    <a:pt x="664463" y="370331"/>
                  </a:lnTo>
                  <a:lnTo>
                    <a:pt x="662939" y="370331"/>
                  </a:lnTo>
                  <a:lnTo>
                    <a:pt x="681227" y="339851"/>
                  </a:lnTo>
                  <a:lnTo>
                    <a:pt x="697991" y="309371"/>
                  </a:lnTo>
                  <a:lnTo>
                    <a:pt x="716761" y="281939"/>
                  </a:lnTo>
                  <a:lnTo>
                    <a:pt x="716279" y="281939"/>
                  </a:lnTo>
                  <a:lnTo>
                    <a:pt x="736091" y="252983"/>
                  </a:lnTo>
                  <a:lnTo>
                    <a:pt x="757427" y="227075"/>
                  </a:lnTo>
                  <a:lnTo>
                    <a:pt x="777239" y="202691"/>
                  </a:lnTo>
                  <a:lnTo>
                    <a:pt x="821435" y="155447"/>
                  </a:lnTo>
                  <a:lnTo>
                    <a:pt x="867155" y="115823"/>
                  </a:lnTo>
                  <a:lnTo>
                    <a:pt x="914399" y="83819"/>
                  </a:lnTo>
                  <a:lnTo>
                    <a:pt x="963167" y="57912"/>
                  </a:lnTo>
                  <a:lnTo>
                    <a:pt x="1013251" y="41209"/>
                  </a:lnTo>
                  <a:lnTo>
                    <a:pt x="1011935" y="41147"/>
                  </a:lnTo>
                  <a:lnTo>
                    <a:pt x="1013202" y="40866"/>
                  </a:lnTo>
                  <a:lnTo>
                    <a:pt x="1012358" y="34958"/>
                  </a:lnTo>
                  <a:close/>
                </a:path>
                <a:path w="1088390" h="1644650">
                  <a:moveTo>
                    <a:pt x="717803" y="280415"/>
                  </a:moveTo>
                  <a:lnTo>
                    <a:pt x="716279" y="281939"/>
                  </a:lnTo>
                  <a:lnTo>
                    <a:pt x="716761" y="281939"/>
                  </a:lnTo>
                  <a:lnTo>
                    <a:pt x="717803" y="280415"/>
                  </a:lnTo>
                  <a:close/>
                </a:path>
                <a:path w="1088390" h="1644650">
                  <a:moveTo>
                    <a:pt x="1067783" y="41147"/>
                  </a:moveTo>
                  <a:lnTo>
                    <a:pt x="1013459" y="41147"/>
                  </a:lnTo>
                  <a:lnTo>
                    <a:pt x="1013251" y="41209"/>
                  </a:lnTo>
                  <a:lnTo>
                    <a:pt x="1018031" y="74675"/>
                  </a:lnTo>
                  <a:lnTo>
                    <a:pt x="1067783" y="41147"/>
                  </a:lnTo>
                  <a:close/>
                </a:path>
                <a:path w="1088390" h="1644650">
                  <a:moveTo>
                    <a:pt x="1081351" y="32003"/>
                  </a:moveTo>
                  <a:lnTo>
                    <a:pt x="1025651" y="32003"/>
                  </a:lnTo>
                  <a:lnTo>
                    <a:pt x="1025651" y="38100"/>
                  </a:lnTo>
                  <a:lnTo>
                    <a:pt x="1013202" y="40866"/>
                  </a:lnTo>
                  <a:lnTo>
                    <a:pt x="1013251" y="41209"/>
                  </a:lnTo>
                  <a:lnTo>
                    <a:pt x="1013459" y="41147"/>
                  </a:lnTo>
                  <a:lnTo>
                    <a:pt x="1067783" y="41147"/>
                  </a:lnTo>
                  <a:lnTo>
                    <a:pt x="1081351" y="32003"/>
                  </a:lnTo>
                  <a:close/>
                </a:path>
                <a:path w="1088390" h="1644650">
                  <a:moveTo>
                    <a:pt x="1025651" y="32003"/>
                  </a:moveTo>
                  <a:lnTo>
                    <a:pt x="1012358" y="34958"/>
                  </a:lnTo>
                  <a:lnTo>
                    <a:pt x="1013202" y="40866"/>
                  </a:lnTo>
                  <a:lnTo>
                    <a:pt x="1025651" y="38100"/>
                  </a:lnTo>
                  <a:lnTo>
                    <a:pt x="1025651" y="32003"/>
                  </a:lnTo>
                  <a:close/>
                </a:path>
                <a:path w="1088390" h="1644650">
                  <a:moveTo>
                    <a:pt x="1007363" y="0"/>
                  </a:moveTo>
                  <a:lnTo>
                    <a:pt x="1012358" y="34958"/>
                  </a:lnTo>
                  <a:lnTo>
                    <a:pt x="1025651" y="32003"/>
                  </a:lnTo>
                  <a:lnTo>
                    <a:pt x="1081351" y="32003"/>
                  </a:lnTo>
                  <a:lnTo>
                    <a:pt x="1088135" y="27431"/>
                  </a:lnTo>
                  <a:lnTo>
                    <a:pt x="10073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252716" y="4098036"/>
              <a:ext cx="1088390" cy="1097280"/>
            </a:xfrm>
            <a:custGeom>
              <a:avLst/>
              <a:gdLst/>
              <a:ahLst/>
              <a:cxnLst/>
              <a:rect l="l" t="t" r="r" b="b"/>
              <a:pathLst>
                <a:path w="1088390" h="1097279">
                  <a:moveTo>
                    <a:pt x="143256" y="1014983"/>
                  </a:moveTo>
                  <a:lnTo>
                    <a:pt x="118872" y="1022603"/>
                  </a:lnTo>
                  <a:lnTo>
                    <a:pt x="120396" y="1022603"/>
                  </a:lnTo>
                  <a:lnTo>
                    <a:pt x="94488" y="1028699"/>
                  </a:lnTo>
                  <a:lnTo>
                    <a:pt x="96012" y="1028699"/>
                  </a:lnTo>
                  <a:lnTo>
                    <a:pt x="71627" y="1033271"/>
                  </a:lnTo>
                  <a:lnTo>
                    <a:pt x="73151" y="1033271"/>
                  </a:lnTo>
                  <a:lnTo>
                    <a:pt x="47244" y="1036319"/>
                  </a:lnTo>
                  <a:lnTo>
                    <a:pt x="48768" y="1036319"/>
                  </a:lnTo>
                  <a:lnTo>
                    <a:pt x="22860" y="1039367"/>
                  </a:lnTo>
                  <a:lnTo>
                    <a:pt x="0" y="1039367"/>
                  </a:lnTo>
                  <a:lnTo>
                    <a:pt x="1524" y="1097279"/>
                  </a:lnTo>
                  <a:lnTo>
                    <a:pt x="54864" y="1094231"/>
                  </a:lnTo>
                  <a:lnTo>
                    <a:pt x="108204" y="1085087"/>
                  </a:lnTo>
                  <a:lnTo>
                    <a:pt x="160020" y="1069847"/>
                  </a:lnTo>
                  <a:lnTo>
                    <a:pt x="211836" y="1050035"/>
                  </a:lnTo>
                  <a:lnTo>
                    <a:pt x="260604" y="1027175"/>
                  </a:lnTo>
                  <a:lnTo>
                    <a:pt x="279569" y="1016507"/>
                  </a:lnTo>
                  <a:lnTo>
                    <a:pt x="141732" y="1016507"/>
                  </a:lnTo>
                  <a:lnTo>
                    <a:pt x="143256" y="1014983"/>
                  </a:lnTo>
                  <a:close/>
                </a:path>
                <a:path w="1088390" h="1097279">
                  <a:moveTo>
                    <a:pt x="256032" y="963167"/>
                  </a:moveTo>
                  <a:lnTo>
                    <a:pt x="233172" y="976883"/>
                  </a:lnTo>
                  <a:lnTo>
                    <a:pt x="234696" y="976883"/>
                  </a:lnTo>
                  <a:lnTo>
                    <a:pt x="210312" y="987551"/>
                  </a:lnTo>
                  <a:lnTo>
                    <a:pt x="211836" y="987551"/>
                  </a:lnTo>
                  <a:lnTo>
                    <a:pt x="188975" y="998219"/>
                  </a:lnTo>
                  <a:lnTo>
                    <a:pt x="164592" y="1007363"/>
                  </a:lnTo>
                  <a:lnTo>
                    <a:pt x="166116" y="1007363"/>
                  </a:lnTo>
                  <a:lnTo>
                    <a:pt x="141732" y="1016507"/>
                  </a:lnTo>
                  <a:lnTo>
                    <a:pt x="279569" y="1016507"/>
                  </a:lnTo>
                  <a:lnTo>
                    <a:pt x="284988" y="1013459"/>
                  </a:lnTo>
                  <a:lnTo>
                    <a:pt x="330708" y="982979"/>
                  </a:lnTo>
                  <a:lnTo>
                    <a:pt x="353983" y="964691"/>
                  </a:lnTo>
                  <a:lnTo>
                    <a:pt x="254508" y="964691"/>
                  </a:lnTo>
                  <a:lnTo>
                    <a:pt x="256032" y="963167"/>
                  </a:lnTo>
                  <a:close/>
                </a:path>
                <a:path w="1088390" h="1097279">
                  <a:moveTo>
                    <a:pt x="297180" y="935735"/>
                  </a:moveTo>
                  <a:lnTo>
                    <a:pt x="275844" y="950975"/>
                  </a:lnTo>
                  <a:lnTo>
                    <a:pt x="277368" y="950975"/>
                  </a:lnTo>
                  <a:lnTo>
                    <a:pt x="254508" y="964691"/>
                  </a:lnTo>
                  <a:lnTo>
                    <a:pt x="353983" y="964691"/>
                  </a:lnTo>
                  <a:lnTo>
                    <a:pt x="373380" y="949451"/>
                  </a:lnTo>
                  <a:lnTo>
                    <a:pt x="387604" y="937259"/>
                  </a:lnTo>
                  <a:lnTo>
                    <a:pt x="297180" y="937259"/>
                  </a:lnTo>
                  <a:lnTo>
                    <a:pt x="297180" y="935735"/>
                  </a:lnTo>
                  <a:close/>
                </a:path>
                <a:path w="1088390" h="1097279">
                  <a:moveTo>
                    <a:pt x="316992" y="920495"/>
                  </a:moveTo>
                  <a:lnTo>
                    <a:pt x="297180" y="937259"/>
                  </a:lnTo>
                  <a:lnTo>
                    <a:pt x="387604" y="937259"/>
                  </a:lnTo>
                  <a:lnTo>
                    <a:pt x="394716" y="931163"/>
                  </a:lnTo>
                  <a:lnTo>
                    <a:pt x="403156" y="922019"/>
                  </a:lnTo>
                  <a:lnTo>
                    <a:pt x="316992" y="922019"/>
                  </a:lnTo>
                  <a:lnTo>
                    <a:pt x="316992" y="920495"/>
                  </a:lnTo>
                  <a:close/>
                </a:path>
                <a:path w="1088390" h="1097279">
                  <a:moveTo>
                    <a:pt x="479515" y="833627"/>
                  </a:moveTo>
                  <a:lnTo>
                    <a:pt x="406908" y="833627"/>
                  </a:lnTo>
                  <a:lnTo>
                    <a:pt x="390144" y="853439"/>
                  </a:lnTo>
                  <a:lnTo>
                    <a:pt x="371856" y="871727"/>
                  </a:lnTo>
                  <a:lnTo>
                    <a:pt x="373380" y="871727"/>
                  </a:lnTo>
                  <a:lnTo>
                    <a:pt x="355092" y="888491"/>
                  </a:lnTo>
                  <a:lnTo>
                    <a:pt x="335280" y="905255"/>
                  </a:lnTo>
                  <a:lnTo>
                    <a:pt x="336804" y="905255"/>
                  </a:lnTo>
                  <a:lnTo>
                    <a:pt x="316992" y="922019"/>
                  </a:lnTo>
                  <a:lnTo>
                    <a:pt x="403156" y="922019"/>
                  </a:lnTo>
                  <a:lnTo>
                    <a:pt x="413004" y="911351"/>
                  </a:lnTo>
                  <a:lnTo>
                    <a:pt x="432815" y="891539"/>
                  </a:lnTo>
                  <a:lnTo>
                    <a:pt x="449579" y="871727"/>
                  </a:lnTo>
                  <a:lnTo>
                    <a:pt x="479515" y="833627"/>
                  </a:lnTo>
                  <a:close/>
                </a:path>
                <a:path w="1088390" h="1097279">
                  <a:moveTo>
                    <a:pt x="435863" y="795527"/>
                  </a:moveTo>
                  <a:lnTo>
                    <a:pt x="420623" y="815339"/>
                  </a:lnTo>
                  <a:lnTo>
                    <a:pt x="422147" y="815339"/>
                  </a:lnTo>
                  <a:lnTo>
                    <a:pt x="405384" y="835151"/>
                  </a:lnTo>
                  <a:lnTo>
                    <a:pt x="406908" y="833627"/>
                  </a:lnTo>
                  <a:lnTo>
                    <a:pt x="479515" y="833627"/>
                  </a:lnTo>
                  <a:lnTo>
                    <a:pt x="483107" y="829055"/>
                  </a:lnTo>
                  <a:lnTo>
                    <a:pt x="502310" y="797051"/>
                  </a:lnTo>
                  <a:lnTo>
                    <a:pt x="435863" y="797051"/>
                  </a:lnTo>
                  <a:lnTo>
                    <a:pt x="435863" y="795527"/>
                  </a:lnTo>
                  <a:close/>
                </a:path>
                <a:path w="1088390" h="1097279">
                  <a:moveTo>
                    <a:pt x="525779" y="754379"/>
                  </a:moveTo>
                  <a:lnTo>
                    <a:pt x="461771" y="754379"/>
                  </a:lnTo>
                  <a:lnTo>
                    <a:pt x="448055" y="775715"/>
                  </a:lnTo>
                  <a:lnTo>
                    <a:pt x="449579" y="775715"/>
                  </a:lnTo>
                  <a:lnTo>
                    <a:pt x="435863" y="797051"/>
                  </a:lnTo>
                  <a:lnTo>
                    <a:pt x="502310" y="797051"/>
                  </a:lnTo>
                  <a:lnTo>
                    <a:pt x="510539" y="783335"/>
                  </a:lnTo>
                  <a:lnTo>
                    <a:pt x="522731" y="760475"/>
                  </a:lnTo>
                  <a:lnTo>
                    <a:pt x="525779" y="754379"/>
                  </a:lnTo>
                  <a:close/>
                </a:path>
                <a:path w="1088390" h="1097279">
                  <a:moveTo>
                    <a:pt x="472439" y="733043"/>
                  </a:moveTo>
                  <a:lnTo>
                    <a:pt x="460247" y="755903"/>
                  </a:lnTo>
                  <a:lnTo>
                    <a:pt x="461771" y="754379"/>
                  </a:lnTo>
                  <a:lnTo>
                    <a:pt x="525779" y="754379"/>
                  </a:lnTo>
                  <a:lnTo>
                    <a:pt x="534923" y="736091"/>
                  </a:lnTo>
                  <a:lnTo>
                    <a:pt x="535495" y="734567"/>
                  </a:lnTo>
                  <a:lnTo>
                    <a:pt x="472439" y="734567"/>
                  </a:lnTo>
                  <a:lnTo>
                    <a:pt x="472439" y="733043"/>
                  </a:lnTo>
                  <a:close/>
                </a:path>
                <a:path w="1088390" h="1097279">
                  <a:moveTo>
                    <a:pt x="490727" y="690371"/>
                  </a:moveTo>
                  <a:lnTo>
                    <a:pt x="481583" y="713231"/>
                  </a:lnTo>
                  <a:lnTo>
                    <a:pt x="483107" y="713231"/>
                  </a:lnTo>
                  <a:lnTo>
                    <a:pt x="472439" y="734567"/>
                  </a:lnTo>
                  <a:lnTo>
                    <a:pt x="535495" y="734567"/>
                  </a:lnTo>
                  <a:lnTo>
                    <a:pt x="551497" y="691895"/>
                  </a:lnTo>
                  <a:lnTo>
                    <a:pt x="490727" y="691895"/>
                  </a:lnTo>
                  <a:lnTo>
                    <a:pt x="490727" y="690371"/>
                  </a:lnTo>
                  <a:close/>
                </a:path>
                <a:path w="1088390" h="1097279">
                  <a:moveTo>
                    <a:pt x="498347" y="669035"/>
                  </a:moveTo>
                  <a:lnTo>
                    <a:pt x="490727" y="691895"/>
                  </a:lnTo>
                  <a:lnTo>
                    <a:pt x="551497" y="691895"/>
                  </a:lnTo>
                  <a:lnTo>
                    <a:pt x="553211" y="687323"/>
                  </a:lnTo>
                  <a:lnTo>
                    <a:pt x="557402" y="670559"/>
                  </a:lnTo>
                  <a:lnTo>
                    <a:pt x="498347" y="670559"/>
                  </a:lnTo>
                  <a:lnTo>
                    <a:pt x="498347" y="669035"/>
                  </a:lnTo>
                  <a:close/>
                </a:path>
                <a:path w="1088390" h="1097279">
                  <a:moveTo>
                    <a:pt x="504443" y="647699"/>
                  </a:moveTo>
                  <a:lnTo>
                    <a:pt x="498347" y="670559"/>
                  </a:lnTo>
                  <a:lnTo>
                    <a:pt x="557402" y="670559"/>
                  </a:lnTo>
                  <a:lnTo>
                    <a:pt x="559307" y="662939"/>
                  </a:lnTo>
                  <a:lnTo>
                    <a:pt x="562535" y="649223"/>
                  </a:lnTo>
                  <a:lnTo>
                    <a:pt x="504443" y="649223"/>
                  </a:lnTo>
                  <a:lnTo>
                    <a:pt x="504443" y="647699"/>
                  </a:lnTo>
                  <a:close/>
                </a:path>
                <a:path w="1088390" h="1097279">
                  <a:moveTo>
                    <a:pt x="509015" y="626363"/>
                  </a:moveTo>
                  <a:lnTo>
                    <a:pt x="504443" y="649223"/>
                  </a:lnTo>
                  <a:lnTo>
                    <a:pt x="562535" y="649223"/>
                  </a:lnTo>
                  <a:lnTo>
                    <a:pt x="565403" y="637031"/>
                  </a:lnTo>
                  <a:lnTo>
                    <a:pt x="567118" y="627887"/>
                  </a:lnTo>
                  <a:lnTo>
                    <a:pt x="509015" y="627887"/>
                  </a:lnTo>
                  <a:lnTo>
                    <a:pt x="509015" y="626363"/>
                  </a:lnTo>
                  <a:close/>
                </a:path>
                <a:path w="1088390" h="1097279">
                  <a:moveTo>
                    <a:pt x="513587" y="603503"/>
                  </a:moveTo>
                  <a:lnTo>
                    <a:pt x="509015" y="627887"/>
                  </a:lnTo>
                  <a:lnTo>
                    <a:pt x="567118" y="627887"/>
                  </a:lnTo>
                  <a:lnTo>
                    <a:pt x="569975" y="612647"/>
                  </a:lnTo>
                  <a:lnTo>
                    <a:pt x="570872" y="605027"/>
                  </a:lnTo>
                  <a:lnTo>
                    <a:pt x="513587" y="605027"/>
                  </a:lnTo>
                  <a:lnTo>
                    <a:pt x="513587" y="603503"/>
                  </a:lnTo>
                  <a:close/>
                </a:path>
                <a:path w="1088390" h="1097279">
                  <a:moveTo>
                    <a:pt x="914566" y="57269"/>
                  </a:moveTo>
                  <a:lnTo>
                    <a:pt x="903731" y="59436"/>
                  </a:lnTo>
                  <a:lnTo>
                    <a:pt x="877823" y="71628"/>
                  </a:lnTo>
                  <a:lnTo>
                    <a:pt x="851915" y="82296"/>
                  </a:lnTo>
                  <a:lnTo>
                    <a:pt x="804671" y="108204"/>
                  </a:lnTo>
                  <a:lnTo>
                    <a:pt x="758951" y="138684"/>
                  </a:lnTo>
                  <a:lnTo>
                    <a:pt x="714755" y="173735"/>
                  </a:lnTo>
                  <a:lnTo>
                    <a:pt x="675131" y="210311"/>
                  </a:lnTo>
                  <a:lnTo>
                    <a:pt x="638555" y="249935"/>
                  </a:lnTo>
                  <a:lnTo>
                    <a:pt x="606551" y="294131"/>
                  </a:lnTo>
                  <a:lnTo>
                    <a:pt x="591311" y="315467"/>
                  </a:lnTo>
                  <a:lnTo>
                    <a:pt x="565403" y="361187"/>
                  </a:lnTo>
                  <a:lnTo>
                    <a:pt x="544067" y="409955"/>
                  </a:lnTo>
                  <a:lnTo>
                    <a:pt x="528827" y="458723"/>
                  </a:lnTo>
                  <a:lnTo>
                    <a:pt x="519683" y="510539"/>
                  </a:lnTo>
                  <a:lnTo>
                    <a:pt x="516635" y="534923"/>
                  </a:lnTo>
                  <a:lnTo>
                    <a:pt x="516635" y="559307"/>
                  </a:lnTo>
                  <a:lnTo>
                    <a:pt x="515111" y="583691"/>
                  </a:lnTo>
                  <a:lnTo>
                    <a:pt x="513587" y="605027"/>
                  </a:lnTo>
                  <a:lnTo>
                    <a:pt x="570872" y="605027"/>
                  </a:lnTo>
                  <a:lnTo>
                    <a:pt x="573023" y="586739"/>
                  </a:lnTo>
                  <a:lnTo>
                    <a:pt x="573023" y="562355"/>
                  </a:lnTo>
                  <a:lnTo>
                    <a:pt x="574452" y="539495"/>
                  </a:lnTo>
                  <a:lnTo>
                    <a:pt x="573023" y="539495"/>
                  </a:lnTo>
                  <a:lnTo>
                    <a:pt x="576071" y="516635"/>
                  </a:lnTo>
                  <a:lnTo>
                    <a:pt x="576262" y="516635"/>
                  </a:lnTo>
                  <a:lnTo>
                    <a:pt x="579119" y="493775"/>
                  </a:lnTo>
                  <a:lnTo>
                    <a:pt x="579526" y="493775"/>
                  </a:lnTo>
                  <a:lnTo>
                    <a:pt x="584809" y="473963"/>
                  </a:lnTo>
                  <a:lnTo>
                    <a:pt x="583691" y="473963"/>
                  </a:lnTo>
                  <a:lnTo>
                    <a:pt x="590803" y="452627"/>
                  </a:lnTo>
                  <a:lnTo>
                    <a:pt x="589787" y="452627"/>
                  </a:lnTo>
                  <a:lnTo>
                    <a:pt x="598322" y="431291"/>
                  </a:lnTo>
                  <a:lnTo>
                    <a:pt x="597407" y="431291"/>
                  </a:lnTo>
                  <a:lnTo>
                    <a:pt x="606551" y="408431"/>
                  </a:lnTo>
                  <a:lnTo>
                    <a:pt x="607263" y="408431"/>
                  </a:lnTo>
                  <a:lnTo>
                    <a:pt x="617219" y="387095"/>
                  </a:lnTo>
                  <a:lnTo>
                    <a:pt x="617931" y="387095"/>
                  </a:lnTo>
                  <a:lnTo>
                    <a:pt x="627887" y="365759"/>
                  </a:lnTo>
                  <a:lnTo>
                    <a:pt x="628758" y="365759"/>
                  </a:lnTo>
                  <a:lnTo>
                    <a:pt x="640079" y="345947"/>
                  </a:lnTo>
                  <a:lnTo>
                    <a:pt x="653795" y="326135"/>
                  </a:lnTo>
                  <a:lnTo>
                    <a:pt x="652271" y="326135"/>
                  </a:lnTo>
                  <a:lnTo>
                    <a:pt x="682751" y="286511"/>
                  </a:lnTo>
                  <a:lnTo>
                    <a:pt x="684041" y="286511"/>
                  </a:lnTo>
                  <a:lnTo>
                    <a:pt x="699515" y="268223"/>
                  </a:lnTo>
                  <a:lnTo>
                    <a:pt x="697991" y="268223"/>
                  </a:lnTo>
                  <a:lnTo>
                    <a:pt x="716279" y="249935"/>
                  </a:lnTo>
                  <a:lnTo>
                    <a:pt x="717803" y="249935"/>
                  </a:lnTo>
                  <a:lnTo>
                    <a:pt x="734567" y="233171"/>
                  </a:lnTo>
                  <a:lnTo>
                    <a:pt x="733043" y="233171"/>
                  </a:lnTo>
                  <a:lnTo>
                    <a:pt x="772667" y="199643"/>
                  </a:lnTo>
                  <a:lnTo>
                    <a:pt x="773083" y="199643"/>
                  </a:lnTo>
                  <a:lnTo>
                    <a:pt x="792479" y="184403"/>
                  </a:lnTo>
                  <a:lnTo>
                    <a:pt x="793241" y="184403"/>
                  </a:lnTo>
                  <a:lnTo>
                    <a:pt x="813815" y="170687"/>
                  </a:lnTo>
                  <a:lnTo>
                    <a:pt x="814425" y="170687"/>
                  </a:lnTo>
                  <a:lnTo>
                    <a:pt x="833627" y="156972"/>
                  </a:lnTo>
                  <a:lnTo>
                    <a:pt x="836167" y="156972"/>
                  </a:lnTo>
                  <a:lnTo>
                    <a:pt x="856487" y="144780"/>
                  </a:lnTo>
                  <a:lnTo>
                    <a:pt x="857821" y="144780"/>
                  </a:lnTo>
                  <a:lnTo>
                    <a:pt x="877823" y="134112"/>
                  </a:lnTo>
                  <a:lnTo>
                    <a:pt x="876299" y="134112"/>
                  </a:lnTo>
                  <a:lnTo>
                    <a:pt x="900683" y="123444"/>
                  </a:lnTo>
                  <a:lnTo>
                    <a:pt x="899159" y="123444"/>
                  </a:lnTo>
                  <a:lnTo>
                    <a:pt x="919479" y="115824"/>
                  </a:lnTo>
                  <a:lnTo>
                    <a:pt x="918971" y="115824"/>
                  </a:lnTo>
                  <a:lnTo>
                    <a:pt x="923543" y="114300"/>
                  </a:lnTo>
                  <a:lnTo>
                    <a:pt x="925356" y="114300"/>
                  </a:lnTo>
                  <a:lnTo>
                    <a:pt x="914566" y="57269"/>
                  </a:lnTo>
                  <a:close/>
                </a:path>
                <a:path w="1088390" h="1097279">
                  <a:moveTo>
                    <a:pt x="515111" y="582167"/>
                  </a:moveTo>
                  <a:lnTo>
                    <a:pt x="515010" y="583691"/>
                  </a:lnTo>
                  <a:lnTo>
                    <a:pt x="515111" y="582167"/>
                  </a:lnTo>
                  <a:close/>
                </a:path>
                <a:path w="1088390" h="1097279">
                  <a:moveTo>
                    <a:pt x="574547" y="537971"/>
                  </a:moveTo>
                  <a:lnTo>
                    <a:pt x="573023" y="539495"/>
                  </a:lnTo>
                  <a:lnTo>
                    <a:pt x="574452" y="539495"/>
                  </a:lnTo>
                  <a:lnTo>
                    <a:pt x="574547" y="537971"/>
                  </a:lnTo>
                  <a:close/>
                </a:path>
                <a:path w="1088390" h="1097279">
                  <a:moveTo>
                    <a:pt x="576262" y="516635"/>
                  </a:moveTo>
                  <a:lnTo>
                    <a:pt x="576071" y="516635"/>
                  </a:lnTo>
                  <a:lnTo>
                    <a:pt x="576071" y="518159"/>
                  </a:lnTo>
                  <a:lnTo>
                    <a:pt x="576262" y="516635"/>
                  </a:lnTo>
                  <a:close/>
                </a:path>
                <a:path w="1088390" h="1097279">
                  <a:moveTo>
                    <a:pt x="579526" y="493775"/>
                  </a:moveTo>
                  <a:lnTo>
                    <a:pt x="579119" y="493775"/>
                  </a:lnTo>
                  <a:lnTo>
                    <a:pt x="579119" y="495299"/>
                  </a:lnTo>
                  <a:lnTo>
                    <a:pt x="579526" y="493775"/>
                  </a:lnTo>
                  <a:close/>
                </a:path>
                <a:path w="1088390" h="1097279">
                  <a:moveTo>
                    <a:pt x="585215" y="472439"/>
                  </a:moveTo>
                  <a:lnTo>
                    <a:pt x="583691" y="473963"/>
                  </a:lnTo>
                  <a:lnTo>
                    <a:pt x="584809" y="473963"/>
                  </a:lnTo>
                  <a:lnTo>
                    <a:pt x="585215" y="472439"/>
                  </a:lnTo>
                  <a:close/>
                </a:path>
                <a:path w="1088390" h="1097279">
                  <a:moveTo>
                    <a:pt x="591311" y="451103"/>
                  </a:moveTo>
                  <a:lnTo>
                    <a:pt x="589787" y="452627"/>
                  </a:lnTo>
                  <a:lnTo>
                    <a:pt x="590803" y="452627"/>
                  </a:lnTo>
                  <a:lnTo>
                    <a:pt x="591311" y="451103"/>
                  </a:lnTo>
                  <a:close/>
                </a:path>
                <a:path w="1088390" h="1097279">
                  <a:moveTo>
                    <a:pt x="598931" y="429767"/>
                  </a:moveTo>
                  <a:lnTo>
                    <a:pt x="597407" y="431291"/>
                  </a:lnTo>
                  <a:lnTo>
                    <a:pt x="598322" y="431291"/>
                  </a:lnTo>
                  <a:lnTo>
                    <a:pt x="598931" y="429767"/>
                  </a:lnTo>
                  <a:close/>
                </a:path>
                <a:path w="1088390" h="1097279">
                  <a:moveTo>
                    <a:pt x="607263" y="408431"/>
                  </a:moveTo>
                  <a:lnTo>
                    <a:pt x="606551" y="408431"/>
                  </a:lnTo>
                  <a:lnTo>
                    <a:pt x="606551" y="409955"/>
                  </a:lnTo>
                  <a:lnTo>
                    <a:pt x="607263" y="408431"/>
                  </a:lnTo>
                  <a:close/>
                </a:path>
                <a:path w="1088390" h="1097279">
                  <a:moveTo>
                    <a:pt x="617931" y="387095"/>
                  </a:moveTo>
                  <a:lnTo>
                    <a:pt x="617219" y="387095"/>
                  </a:lnTo>
                  <a:lnTo>
                    <a:pt x="617219" y="388619"/>
                  </a:lnTo>
                  <a:lnTo>
                    <a:pt x="617931" y="387095"/>
                  </a:lnTo>
                  <a:close/>
                </a:path>
                <a:path w="1088390" h="1097279">
                  <a:moveTo>
                    <a:pt x="628758" y="365759"/>
                  </a:moveTo>
                  <a:lnTo>
                    <a:pt x="627887" y="365759"/>
                  </a:lnTo>
                  <a:lnTo>
                    <a:pt x="627887" y="367283"/>
                  </a:lnTo>
                  <a:lnTo>
                    <a:pt x="628758" y="365759"/>
                  </a:lnTo>
                  <a:close/>
                </a:path>
                <a:path w="1088390" h="1097279">
                  <a:moveTo>
                    <a:pt x="684041" y="286511"/>
                  </a:moveTo>
                  <a:lnTo>
                    <a:pt x="682751" y="286511"/>
                  </a:lnTo>
                  <a:lnTo>
                    <a:pt x="682751" y="288035"/>
                  </a:lnTo>
                  <a:lnTo>
                    <a:pt x="684041" y="286511"/>
                  </a:lnTo>
                  <a:close/>
                </a:path>
                <a:path w="1088390" h="1097279">
                  <a:moveTo>
                    <a:pt x="717803" y="249935"/>
                  </a:moveTo>
                  <a:lnTo>
                    <a:pt x="716279" y="249935"/>
                  </a:lnTo>
                  <a:lnTo>
                    <a:pt x="716279" y="251459"/>
                  </a:lnTo>
                  <a:lnTo>
                    <a:pt x="717803" y="249935"/>
                  </a:lnTo>
                  <a:close/>
                </a:path>
                <a:path w="1088390" h="1097279">
                  <a:moveTo>
                    <a:pt x="773083" y="199643"/>
                  </a:moveTo>
                  <a:lnTo>
                    <a:pt x="772667" y="199643"/>
                  </a:lnTo>
                  <a:lnTo>
                    <a:pt x="771143" y="201167"/>
                  </a:lnTo>
                  <a:lnTo>
                    <a:pt x="773083" y="199643"/>
                  </a:lnTo>
                  <a:close/>
                </a:path>
                <a:path w="1088390" h="1097279">
                  <a:moveTo>
                    <a:pt x="793241" y="184403"/>
                  </a:moveTo>
                  <a:lnTo>
                    <a:pt x="792479" y="184403"/>
                  </a:lnTo>
                  <a:lnTo>
                    <a:pt x="790955" y="185927"/>
                  </a:lnTo>
                  <a:lnTo>
                    <a:pt x="793241" y="184403"/>
                  </a:lnTo>
                  <a:close/>
                </a:path>
                <a:path w="1088390" h="1097279">
                  <a:moveTo>
                    <a:pt x="814425" y="170687"/>
                  </a:moveTo>
                  <a:lnTo>
                    <a:pt x="813815" y="170687"/>
                  </a:lnTo>
                  <a:lnTo>
                    <a:pt x="812291" y="172211"/>
                  </a:lnTo>
                  <a:lnTo>
                    <a:pt x="814425" y="170687"/>
                  </a:lnTo>
                  <a:close/>
                </a:path>
                <a:path w="1088390" h="1097279">
                  <a:moveTo>
                    <a:pt x="1082867" y="51816"/>
                  </a:moveTo>
                  <a:lnTo>
                    <a:pt x="941831" y="51816"/>
                  </a:lnTo>
                  <a:lnTo>
                    <a:pt x="954023" y="108204"/>
                  </a:lnTo>
                  <a:lnTo>
                    <a:pt x="925381" y="114430"/>
                  </a:lnTo>
                  <a:lnTo>
                    <a:pt x="935735" y="169163"/>
                  </a:lnTo>
                  <a:lnTo>
                    <a:pt x="1088135" y="53340"/>
                  </a:lnTo>
                  <a:lnTo>
                    <a:pt x="1082867" y="51816"/>
                  </a:lnTo>
                  <a:close/>
                </a:path>
                <a:path w="1088390" h="1097279">
                  <a:moveTo>
                    <a:pt x="836167" y="156972"/>
                  </a:moveTo>
                  <a:lnTo>
                    <a:pt x="833627" y="156972"/>
                  </a:lnTo>
                  <a:lnTo>
                    <a:pt x="833627" y="158496"/>
                  </a:lnTo>
                  <a:lnTo>
                    <a:pt x="836167" y="156972"/>
                  </a:lnTo>
                  <a:close/>
                </a:path>
                <a:path w="1088390" h="1097279">
                  <a:moveTo>
                    <a:pt x="857821" y="144780"/>
                  </a:moveTo>
                  <a:lnTo>
                    <a:pt x="856487" y="144780"/>
                  </a:lnTo>
                  <a:lnTo>
                    <a:pt x="854963" y="146304"/>
                  </a:lnTo>
                  <a:lnTo>
                    <a:pt x="857821" y="144780"/>
                  </a:lnTo>
                  <a:close/>
                </a:path>
                <a:path w="1088390" h="1097279">
                  <a:moveTo>
                    <a:pt x="923543" y="114300"/>
                  </a:moveTo>
                  <a:lnTo>
                    <a:pt x="918971" y="115824"/>
                  </a:lnTo>
                  <a:lnTo>
                    <a:pt x="920180" y="115561"/>
                  </a:lnTo>
                  <a:lnTo>
                    <a:pt x="923543" y="114300"/>
                  </a:lnTo>
                  <a:close/>
                </a:path>
                <a:path w="1088390" h="1097279">
                  <a:moveTo>
                    <a:pt x="920180" y="115561"/>
                  </a:moveTo>
                  <a:lnTo>
                    <a:pt x="918971" y="115824"/>
                  </a:lnTo>
                  <a:lnTo>
                    <a:pt x="919479" y="115824"/>
                  </a:lnTo>
                  <a:lnTo>
                    <a:pt x="920180" y="115561"/>
                  </a:lnTo>
                  <a:close/>
                </a:path>
                <a:path w="1088390" h="1097279">
                  <a:moveTo>
                    <a:pt x="925356" y="114300"/>
                  </a:moveTo>
                  <a:lnTo>
                    <a:pt x="923543" y="114300"/>
                  </a:lnTo>
                  <a:lnTo>
                    <a:pt x="920180" y="115561"/>
                  </a:lnTo>
                  <a:lnTo>
                    <a:pt x="925381" y="114430"/>
                  </a:lnTo>
                  <a:lnTo>
                    <a:pt x="925356" y="114300"/>
                  </a:lnTo>
                  <a:close/>
                </a:path>
                <a:path w="1088390" h="1097279">
                  <a:moveTo>
                    <a:pt x="941831" y="51816"/>
                  </a:moveTo>
                  <a:lnTo>
                    <a:pt x="914566" y="57269"/>
                  </a:lnTo>
                  <a:lnTo>
                    <a:pt x="925381" y="114430"/>
                  </a:lnTo>
                  <a:lnTo>
                    <a:pt x="954023" y="108204"/>
                  </a:lnTo>
                  <a:lnTo>
                    <a:pt x="941831" y="51816"/>
                  </a:lnTo>
                  <a:close/>
                </a:path>
                <a:path w="1088390" h="1097279">
                  <a:moveTo>
                    <a:pt x="903731" y="0"/>
                  </a:moveTo>
                  <a:lnTo>
                    <a:pt x="914566" y="57269"/>
                  </a:lnTo>
                  <a:lnTo>
                    <a:pt x="941831" y="51816"/>
                  </a:lnTo>
                  <a:lnTo>
                    <a:pt x="1082867" y="51816"/>
                  </a:lnTo>
                  <a:lnTo>
                    <a:pt x="903731" y="0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615927" y="3514343"/>
              <a:ext cx="4302760" cy="3500754"/>
            </a:xfrm>
            <a:custGeom>
              <a:avLst/>
              <a:gdLst/>
              <a:ahLst/>
              <a:cxnLst/>
              <a:rect l="l" t="t" r="r" b="b"/>
              <a:pathLst>
                <a:path w="4302759" h="3500754">
                  <a:moveTo>
                    <a:pt x="2718562" y="1839468"/>
                  </a:moveTo>
                  <a:lnTo>
                    <a:pt x="2660904" y="1839468"/>
                  </a:lnTo>
                  <a:lnTo>
                    <a:pt x="2649385" y="1839468"/>
                  </a:lnTo>
                  <a:lnTo>
                    <a:pt x="2648712" y="1872996"/>
                  </a:lnTo>
                  <a:lnTo>
                    <a:pt x="2718562" y="1839468"/>
                  </a:lnTo>
                  <a:close/>
                </a:path>
                <a:path w="4302759" h="3500754">
                  <a:moveTo>
                    <a:pt x="2724912" y="2436876"/>
                  </a:moveTo>
                  <a:lnTo>
                    <a:pt x="2722397" y="2435352"/>
                  </a:lnTo>
                  <a:lnTo>
                    <a:pt x="2660904" y="2435352"/>
                  </a:lnTo>
                  <a:lnTo>
                    <a:pt x="2649207" y="2435352"/>
                  </a:lnTo>
                  <a:lnTo>
                    <a:pt x="2647188" y="2468880"/>
                  </a:lnTo>
                  <a:lnTo>
                    <a:pt x="2724912" y="2436876"/>
                  </a:lnTo>
                  <a:close/>
                </a:path>
                <a:path w="4302759" h="3500754">
                  <a:moveTo>
                    <a:pt x="4302252" y="3120999"/>
                  </a:moveTo>
                  <a:lnTo>
                    <a:pt x="4271772" y="3090672"/>
                  </a:lnTo>
                  <a:lnTo>
                    <a:pt x="4233672" y="3063240"/>
                  </a:lnTo>
                  <a:lnTo>
                    <a:pt x="4194048" y="3044952"/>
                  </a:lnTo>
                  <a:lnTo>
                    <a:pt x="4183380" y="3040380"/>
                  </a:lnTo>
                  <a:lnTo>
                    <a:pt x="4172712" y="3037332"/>
                  </a:lnTo>
                  <a:lnTo>
                    <a:pt x="4140708" y="3032760"/>
                  </a:lnTo>
                  <a:lnTo>
                    <a:pt x="4128516" y="3032760"/>
                  </a:lnTo>
                  <a:lnTo>
                    <a:pt x="4128516" y="3038856"/>
                  </a:lnTo>
                  <a:lnTo>
                    <a:pt x="4139184" y="3038856"/>
                  </a:lnTo>
                  <a:lnTo>
                    <a:pt x="4171188" y="3043428"/>
                  </a:lnTo>
                  <a:lnTo>
                    <a:pt x="4181856" y="3046476"/>
                  </a:lnTo>
                  <a:lnTo>
                    <a:pt x="4191000" y="3049524"/>
                  </a:lnTo>
                  <a:lnTo>
                    <a:pt x="4212336" y="3058668"/>
                  </a:lnTo>
                  <a:lnTo>
                    <a:pt x="4210812" y="3058668"/>
                  </a:lnTo>
                  <a:lnTo>
                    <a:pt x="4230624" y="3069336"/>
                  </a:lnTo>
                  <a:lnTo>
                    <a:pt x="4267200" y="3095244"/>
                  </a:lnTo>
                  <a:lnTo>
                    <a:pt x="4299204" y="3127248"/>
                  </a:lnTo>
                  <a:lnTo>
                    <a:pt x="4302252" y="3131312"/>
                  </a:lnTo>
                  <a:lnTo>
                    <a:pt x="4302252" y="3120999"/>
                  </a:lnTo>
                  <a:close/>
                </a:path>
                <a:path w="4302759" h="3500754">
                  <a:moveTo>
                    <a:pt x="4302252" y="1235163"/>
                  </a:moveTo>
                  <a:lnTo>
                    <a:pt x="4280916" y="1274064"/>
                  </a:lnTo>
                  <a:lnTo>
                    <a:pt x="4280916" y="1272540"/>
                  </a:lnTo>
                  <a:lnTo>
                    <a:pt x="4248912" y="1318260"/>
                  </a:lnTo>
                  <a:lnTo>
                    <a:pt x="4238904" y="1330261"/>
                  </a:lnTo>
                  <a:lnTo>
                    <a:pt x="4236720" y="1325880"/>
                  </a:lnTo>
                  <a:lnTo>
                    <a:pt x="4226052" y="1309116"/>
                  </a:lnTo>
                  <a:lnTo>
                    <a:pt x="4216908" y="1293876"/>
                  </a:lnTo>
                  <a:lnTo>
                    <a:pt x="4206240" y="1280160"/>
                  </a:lnTo>
                  <a:lnTo>
                    <a:pt x="4198620" y="1272540"/>
                  </a:lnTo>
                  <a:lnTo>
                    <a:pt x="4184904" y="1258824"/>
                  </a:lnTo>
                  <a:lnTo>
                    <a:pt x="4179570" y="1254252"/>
                  </a:lnTo>
                  <a:lnTo>
                    <a:pt x="4174236" y="1249680"/>
                  </a:lnTo>
                  <a:lnTo>
                    <a:pt x="4152900" y="1237488"/>
                  </a:lnTo>
                  <a:lnTo>
                    <a:pt x="4140708" y="1234440"/>
                  </a:lnTo>
                  <a:lnTo>
                    <a:pt x="4130040" y="1234440"/>
                  </a:lnTo>
                  <a:lnTo>
                    <a:pt x="4130040" y="1240536"/>
                  </a:lnTo>
                  <a:lnTo>
                    <a:pt x="4139184" y="1240536"/>
                  </a:lnTo>
                  <a:lnTo>
                    <a:pt x="4149852" y="1243584"/>
                  </a:lnTo>
                  <a:lnTo>
                    <a:pt x="4160520" y="1248156"/>
                  </a:lnTo>
                  <a:lnTo>
                    <a:pt x="4171188" y="1255776"/>
                  </a:lnTo>
                  <a:lnTo>
                    <a:pt x="4171188" y="1254252"/>
                  </a:lnTo>
                  <a:lnTo>
                    <a:pt x="4191000" y="1274064"/>
                  </a:lnTo>
                  <a:lnTo>
                    <a:pt x="4191000" y="1272540"/>
                  </a:lnTo>
                  <a:lnTo>
                    <a:pt x="4201668" y="1284732"/>
                  </a:lnTo>
                  <a:lnTo>
                    <a:pt x="4210812" y="1298448"/>
                  </a:lnTo>
                  <a:lnTo>
                    <a:pt x="4221480" y="1312164"/>
                  </a:lnTo>
                  <a:lnTo>
                    <a:pt x="4230624" y="1328928"/>
                  </a:lnTo>
                  <a:lnTo>
                    <a:pt x="4210812" y="1363980"/>
                  </a:lnTo>
                  <a:lnTo>
                    <a:pt x="4169664" y="1408176"/>
                  </a:lnTo>
                  <a:lnTo>
                    <a:pt x="4122420" y="1450848"/>
                  </a:lnTo>
                  <a:lnTo>
                    <a:pt x="4070604" y="1495044"/>
                  </a:lnTo>
                  <a:lnTo>
                    <a:pt x="4014216" y="1536192"/>
                  </a:lnTo>
                  <a:lnTo>
                    <a:pt x="4015740" y="1536192"/>
                  </a:lnTo>
                  <a:lnTo>
                    <a:pt x="3954780" y="1577340"/>
                  </a:lnTo>
                  <a:lnTo>
                    <a:pt x="3890772" y="1616964"/>
                  </a:lnTo>
                  <a:lnTo>
                    <a:pt x="3822192" y="1655064"/>
                  </a:lnTo>
                  <a:lnTo>
                    <a:pt x="3823716" y="1655064"/>
                  </a:lnTo>
                  <a:lnTo>
                    <a:pt x="3752088" y="1693164"/>
                  </a:lnTo>
                  <a:lnTo>
                    <a:pt x="3677412" y="1728216"/>
                  </a:lnTo>
                  <a:lnTo>
                    <a:pt x="3598164" y="1763268"/>
                  </a:lnTo>
                  <a:lnTo>
                    <a:pt x="3517392" y="1796796"/>
                  </a:lnTo>
                  <a:lnTo>
                    <a:pt x="3348228" y="1857756"/>
                  </a:lnTo>
                  <a:lnTo>
                    <a:pt x="3258312" y="1885188"/>
                  </a:lnTo>
                  <a:lnTo>
                    <a:pt x="3168396" y="1911096"/>
                  </a:lnTo>
                  <a:lnTo>
                    <a:pt x="3075432" y="1933956"/>
                  </a:lnTo>
                  <a:lnTo>
                    <a:pt x="2979420" y="1955292"/>
                  </a:lnTo>
                  <a:lnTo>
                    <a:pt x="2883408" y="1975104"/>
                  </a:lnTo>
                  <a:lnTo>
                    <a:pt x="2785872" y="1993392"/>
                  </a:lnTo>
                  <a:lnTo>
                    <a:pt x="2785872" y="1991868"/>
                  </a:lnTo>
                  <a:lnTo>
                    <a:pt x="2686812" y="2007108"/>
                  </a:lnTo>
                  <a:lnTo>
                    <a:pt x="2586228" y="2019300"/>
                  </a:lnTo>
                  <a:lnTo>
                    <a:pt x="2587752" y="2019300"/>
                  </a:lnTo>
                  <a:lnTo>
                    <a:pt x="2485644" y="2029968"/>
                  </a:lnTo>
                  <a:lnTo>
                    <a:pt x="2385060" y="2036064"/>
                  </a:lnTo>
                  <a:lnTo>
                    <a:pt x="2282952" y="2040636"/>
                  </a:lnTo>
                  <a:lnTo>
                    <a:pt x="2183892" y="2042121"/>
                  </a:lnTo>
                  <a:lnTo>
                    <a:pt x="2183892" y="2025396"/>
                  </a:lnTo>
                  <a:lnTo>
                    <a:pt x="2180844" y="2007108"/>
                  </a:lnTo>
                  <a:lnTo>
                    <a:pt x="2177796" y="1988820"/>
                  </a:lnTo>
                  <a:lnTo>
                    <a:pt x="2177796" y="2025396"/>
                  </a:lnTo>
                  <a:lnTo>
                    <a:pt x="2177796" y="2042134"/>
                  </a:lnTo>
                  <a:lnTo>
                    <a:pt x="2118106" y="2041461"/>
                  </a:lnTo>
                  <a:lnTo>
                    <a:pt x="2112264" y="2028444"/>
                  </a:lnTo>
                  <a:lnTo>
                    <a:pt x="2098548" y="1999488"/>
                  </a:lnTo>
                  <a:lnTo>
                    <a:pt x="2084920" y="1973580"/>
                  </a:lnTo>
                  <a:lnTo>
                    <a:pt x="2083308" y="1970532"/>
                  </a:lnTo>
                  <a:lnTo>
                    <a:pt x="2068068" y="1943100"/>
                  </a:lnTo>
                  <a:lnTo>
                    <a:pt x="2049780" y="1917192"/>
                  </a:lnTo>
                  <a:lnTo>
                    <a:pt x="2033016" y="1891284"/>
                  </a:lnTo>
                  <a:lnTo>
                    <a:pt x="1993392" y="1842516"/>
                  </a:lnTo>
                  <a:lnTo>
                    <a:pt x="1930908" y="1776984"/>
                  </a:lnTo>
                  <a:lnTo>
                    <a:pt x="1885188" y="1740408"/>
                  </a:lnTo>
                  <a:lnTo>
                    <a:pt x="1837944" y="1708404"/>
                  </a:lnTo>
                  <a:lnTo>
                    <a:pt x="1789176" y="1682496"/>
                  </a:lnTo>
                  <a:lnTo>
                    <a:pt x="1741932" y="1664779"/>
                  </a:lnTo>
                  <a:lnTo>
                    <a:pt x="1763268" y="1668780"/>
                  </a:lnTo>
                  <a:lnTo>
                    <a:pt x="1812036" y="1680972"/>
                  </a:lnTo>
                  <a:lnTo>
                    <a:pt x="1836420" y="1688592"/>
                  </a:lnTo>
                  <a:lnTo>
                    <a:pt x="1859280" y="1697736"/>
                  </a:lnTo>
                  <a:lnTo>
                    <a:pt x="1859280" y="1696212"/>
                  </a:lnTo>
                  <a:lnTo>
                    <a:pt x="1882140" y="1706880"/>
                  </a:lnTo>
                  <a:lnTo>
                    <a:pt x="1905000" y="1716024"/>
                  </a:lnTo>
                  <a:lnTo>
                    <a:pt x="1927860" y="1726692"/>
                  </a:lnTo>
                  <a:lnTo>
                    <a:pt x="1970532" y="1751076"/>
                  </a:lnTo>
                  <a:lnTo>
                    <a:pt x="2010156" y="1776984"/>
                  </a:lnTo>
                  <a:lnTo>
                    <a:pt x="2045208" y="1805940"/>
                  </a:lnTo>
                  <a:lnTo>
                    <a:pt x="2063496" y="1821180"/>
                  </a:lnTo>
                  <a:lnTo>
                    <a:pt x="2061972" y="1821180"/>
                  </a:lnTo>
                  <a:lnTo>
                    <a:pt x="2078736" y="1836420"/>
                  </a:lnTo>
                  <a:lnTo>
                    <a:pt x="2093976" y="1851660"/>
                  </a:lnTo>
                  <a:lnTo>
                    <a:pt x="2132076" y="1901952"/>
                  </a:lnTo>
                  <a:lnTo>
                    <a:pt x="2151888" y="1937004"/>
                  </a:lnTo>
                  <a:lnTo>
                    <a:pt x="2171700" y="1990344"/>
                  </a:lnTo>
                  <a:lnTo>
                    <a:pt x="2174748" y="2008632"/>
                  </a:lnTo>
                  <a:lnTo>
                    <a:pt x="2174748" y="2007108"/>
                  </a:lnTo>
                  <a:lnTo>
                    <a:pt x="2177796" y="2025396"/>
                  </a:lnTo>
                  <a:lnTo>
                    <a:pt x="2177796" y="1988820"/>
                  </a:lnTo>
                  <a:lnTo>
                    <a:pt x="2165604" y="1952244"/>
                  </a:lnTo>
                  <a:lnTo>
                    <a:pt x="2157984" y="1933956"/>
                  </a:lnTo>
                  <a:lnTo>
                    <a:pt x="2147316" y="1915668"/>
                  </a:lnTo>
                  <a:lnTo>
                    <a:pt x="2136648" y="1898904"/>
                  </a:lnTo>
                  <a:lnTo>
                    <a:pt x="2125980" y="1880616"/>
                  </a:lnTo>
                  <a:lnTo>
                    <a:pt x="2098548" y="1847088"/>
                  </a:lnTo>
                  <a:lnTo>
                    <a:pt x="2049780" y="1801368"/>
                  </a:lnTo>
                  <a:lnTo>
                    <a:pt x="2013204" y="1772412"/>
                  </a:lnTo>
                  <a:lnTo>
                    <a:pt x="1973580" y="1744980"/>
                  </a:lnTo>
                  <a:lnTo>
                    <a:pt x="1930908" y="1722120"/>
                  </a:lnTo>
                  <a:lnTo>
                    <a:pt x="1908048" y="1709928"/>
                  </a:lnTo>
                  <a:lnTo>
                    <a:pt x="1873758" y="1696212"/>
                  </a:lnTo>
                  <a:lnTo>
                    <a:pt x="1862328" y="1691640"/>
                  </a:lnTo>
                  <a:lnTo>
                    <a:pt x="1837944" y="1682496"/>
                  </a:lnTo>
                  <a:lnTo>
                    <a:pt x="1813560" y="1674876"/>
                  </a:lnTo>
                  <a:lnTo>
                    <a:pt x="1764792" y="1662684"/>
                  </a:lnTo>
                  <a:lnTo>
                    <a:pt x="1738884" y="1658112"/>
                  </a:lnTo>
                  <a:lnTo>
                    <a:pt x="1729181" y="1656295"/>
                  </a:lnTo>
                  <a:lnTo>
                    <a:pt x="1738884" y="1656588"/>
                  </a:lnTo>
                  <a:lnTo>
                    <a:pt x="1836420" y="1662684"/>
                  </a:lnTo>
                  <a:lnTo>
                    <a:pt x="1883664" y="1667256"/>
                  </a:lnTo>
                  <a:lnTo>
                    <a:pt x="1906524" y="1670304"/>
                  </a:lnTo>
                  <a:lnTo>
                    <a:pt x="1927860" y="1671828"/>
                  </a:lnTo>
                  <a:lnTo>
                    <a:pt x="1950720" y="1674876"/>
                  </a:lnTo>
                  <a:lnTo>
                    <a:pt x="1970532" y="1677924"/>
                  </a:lnTo>
                  <a:lnTo>
                    <a:pt x="1991868" y="1680972"/>
                  </a:lnTo>
                  <a:lnTo>
                    <a:pt x="2010156" y="1684020"/>
                  </a:lnTo>
                  <a:lnTo>
                    <a:pt x="2029968" y="1687068"/>
                  </a:lnTo>
                  <a:lnTo>
                    <a:pt x="2046732" y="1690116"/>
                  </a:lnTo>
                  <a:lnTo>
                    <a:pt x="2063496" y="1694688"/>
                  </a:lnTo>
                  <a:lnTo>
                    <a:pt x="2080260" y="1697736"/>
                  </a:lnTo>
                  <a:lnTo>
                    <a:pt x="2095500" y="1702308"/>
                  </a:lnTo>
                  <a:lnTo>
                    <a:pt x="2109216" y="1705356"/>
                  </a:lnTo>
                  <a:lnTo>
                    <a:pt x="2121408" y="1709928"/>
                  </a:lnTo>
                  <a:lnTo>
                    <a:pt x="2133600" y="1712976"/>
                  </a:lnTo>
                  <a:lnTo>
                    <a:pt x="2144268" y="1717548"/>
                  </a:lnTo>
                  <a:lnTo>
                    <a:pt x="2153412" y="1722120"/>
                  </a:lnTo>
                  <a:lnTo>
                    <a:pt x="2161032" y="1725168"/>
                  </a:lnTo>
                  <a:lnTo>
                    <a:pt x="2167128" y="1729740"/>
                  </a:lnTo>
                  <a:lnTo>
                    <a:pt x="2171700" y="1734312"/>
                  </a:lnTo>
                  <a:lnTo>
                    <a:pt x="2171700" y="1732788"/>
                  </a:lnTo>
                  <a:lnTo>
                    <a:pt x="2176272" y="1737360"/>
                  </a:lnTo>
                  <a:lnTo>
                    <a:pt x="2174748" y="1737360"/>
                  </a:lnTo>
                  <a:lnTo>
                    <a:pt x="2177796" y="1741932"/>
                  </a:lnTo>
                  <a:lnTo>
                    <a:pt x="2177796" y="1744980"/>
                  </a:lnTo>
                  <a:lnTo>
                    <a:pt x="2179320" y="1749552"/>
                  </a:lnTo>
                  <a:lnTo>
                    <a:pt x="2182368" y="1754124"/>
                  </a:lnTo>
                  <a:lnTo>
                    <a:pt x="2185416" y="1760220"/>
                  </a:lnTo>
                  <a:lnTo>
                    <a:pt x="2191512" y="1764792"/>
                  </a:lnTo>
                  <a:lnTo>
                    <a:pt x="2199132" y="1767840"/>
                  </a:lnTo>
                  <a:lnTo>
                    <a:pt x="2206752" y="1772412"/>
                  </a:lnTo>
                  <a:lnTo>
                    <a:pt x="2215896" y="1776984"/>
                  </a:lnTo>
                  <a:lnTo>
                    <a:pt x="2226564" y="1781556"/>
                  </a:lnTo>
                  <a:lnTo>
                    <a:pt x="2238756" y="1784604"/>
                  </a:lnTo>
                  <a:lnTo>
                    <a:pt x="2266188" y="1793748"/>
                  </a:lnTo>
                  <a:lnTo>
                    <a:pt x="2281428" y="1796796"/>
                  </a:lnTo>
                  <a:lnTo>
                    <a:pt x="2296668" y="1801368"/>
                  </a:lnTo>
                  <a:lnTo>
                    <a:pt x="2313432" y="1804416"/>
                  </a:lnTo>
                  <a:lnTo>
                    <a:pt x="2350008" y="1810512"/>
                  </a:lnTo>
                  <a:lnTo>
                    <a:pt x="2369820" y="1813560"/>
                  </a:lnTo>
                  <a:lnTo>
                    <a:pt x="2391156" y="1816608"/>
                  </a:lnTo>
                  <a:lnTo>
                    <a:pt x="2410968" y="1819656"/>
                  </a:lnTo>
                  <a:lnTo>
                    <a:pt x="2455164" y="1825752"/>
                  </a:lnTo>
                  <a:lnTo>
                    <a:pt x="2478024" y="1827276"/>
                  </a:lnTo>
                  <a:lnTo>
                    <a:pt x="2525268" y="1831848"/>
                  </a:lnTo>
                  <a:lnTo>
                    <a:pt x="2624328" y="1837944"/>
                  </a:lnTo>
                  <a:lnTo>
                    <a:pt x="2649397" y="1838998"/>
                  </a:lnTo>
                  <a:lnTo>
                    <a:pt x="2660993" y="1838998"/>
                  </a:lnTo>
                  <a:lnTo>
                    <a:pt x="2719565" y="1838998"/>
                  </a:lnTo>
                  <a:lnTo>
                    <a:pt x="2724912" y="1836420"/>
                  </a:lnTo>
                  <a:lnTo>
                    <a:pt x="2716301" y="1831848"/>
                  </a:lnTo>
                  <a:lnTo>
                    <a:pt x="2650236" y="1796796"/>
                  </a:lnTo>
                  <a:lnTo>
                    <a:pt x="2649537" y="1831848"/>
                  </a:lnTo>
                  <a:lnTo>
                    <a:pt x="2624328" y="1831848"/>
                  </a:lnTo>
                  <a:lnTo>
                    <a:pt x="2525268" y="1825752"/>
                  </a:lnTo>
                  <a:lnTo>
                    <a:pt x="2478024" y="1821180"/>
                  </a:lnTo>
                  <a:lnTo>
                    <a:pt x="2479548" y="1821180"/>
                  </a:lnTo>
                  <a:lnTo>
                    <a:pt x="2456688" y="1819656"/>
                  </a:lnTo>
                  <a:lnTo>
                    <a:pt x="2391156" y="1810512"/>
                  </a:lnTo>
                  <a:lnTo>
                    <a:pt x="2351532" y="1804416"/>
                  </a:lnTo>
                  <a:lnTo>
                    <a:pt x="2314956" y="1798320"/>
                  </a:lnTo>
                  <a:lnTo>
                    <a:pt x="2298192" y="1793748"/>
                  </a:lnTo>
                  <a:lnTo>
                    <a:pt x="2267712" y="1787652"/>
                  </a:lnTo>
                  <a:lnTo>
                    <a:pt x="2240280" y="1778508"/>
                  </a:lnTo>
                  <a:lnTo>
                    <a:pt x="2229612" y="1775460"/>
                  </a:lnTo>
                  <a:lnTo>
                    <a:pt x="2218944" y="1770888"/>
                  </a:lnTo>
                  <a:lnTo>
                    <a:pt x="2209800" y="1767840"/>
                  </a:lnTo>
                  <a:lnTo>
                    <a:pt x="2194560" y="1758696"/>
                  </a:lnTo>
                  <a:lnTo>
                    <a:pt x="2196084" y="1758696"/>
                  </a:lnTo>
                  <a:lnTo>
                    <a:pt x="2192020" y="1755648"/>
                  </a:lnTo>
                  <a:lnTo>
                    <a:pt x="2189988" y="1754124"/>
                  </a:lnTo>
                  <a:lnTo>
                    <a:pt x="2189988" y="1755648"/>
                  </a:lnTo>
                  <a:lnTo>
                    <a:pt x="2186940" y="1751076"/>
                  </a:lnTo>
                  <a:lnTo>
                    <a:pt x="2185924" y="1748028"/>
                  </a:lnTo>
                  <a:lnTo>
                    <a:pt x="2185416" y="1746504"/>
                  </a:lnTo>
                  <a:lnTo>
                    <a:pt x="2185416" y="1748028"/>
                  </a:lnTo>
                  <a:lnTo>
                    <a:pt x="2183892" y="1743456"/>
                  </a:lnTo>
                  <a:lnTo>
                    <a:pt x="2183892" y="1740408"/>
                  </a:lnTo>
                  <a:lnTo>
                    <a:pt x="2183892" y="1738884"/>
                  </a:lnTo>
                  <a:lnTo>
                    <a:pt x="2180844" y="1734312"/>
                  </a:lnTo>
                  <a:lnTo>
                    <a:pt x="2179320" y="1732788"/>
                  </a:lnTo>
                  <a:lnTo>
                    <a:pt x="2171700" y="1725168"/>
                  </a:lnTo>
                  <a:lnTo>
                    <a:pt x="2156460" y="1716024"/>
                  </a:lnTo>
                  <a:lnTo>
                    <a:pt x="2135124" y="1706880"/>
                  </a:lnTo>
                  <a:lnTo>
                    <a:pt x="2124456" y="1703832"/>
                  </a:lnTo>
                  <a:lnTo>
                    <a:pt x="2097024" y="1694688"/>
                  </a:lnTo>
                  <a:lnTo>
                    <a:pt x="2081784" y="1691640"/>
                  </a:lnTo>
                  <a:lnTo>
                    <a:pt x="2065020" y="1688592"/>
                  </a:lnTo>
                  <a:lnTo>
                    <a:pt x="2048256" y="1684020"/>
                  </a:lnTo>
                  <a:lnTo>
                    <a:pt x="2011680" y="1677924"/>
                  </a:lnTo>
                  <a:lnTo>
                    <a:pt x="1972056" y="1671828"/>
                  </a:lnTo>
                  <a:lnTo>
                    <a:pt x="1906524" y="1662684"/>
                  </a:lnTo>
                  <a:lnTo>
                    <a:pt x="1883664" y="1661160"/>
                  </a:lnTo>
                  <a:lnTo>
                    <a:pt x="1837944" y="1656588"/>
                  </a:lnTo>
                  <a:lnTo>
                    <a:pt x="1738884" y="1650492"/>
                  </a:lnTo>
                  <a:lnTo>
                    <a:pt x="1789176" y="1644396"/>
                  </a:lnTo>
                  <a:lnTo>
                    <a:pt x="1837944" y="1636776"/>
                  </a:lnTo>
                  <a:lnTo>
                    <a:pt x="1908048" y="1623060"/>
                  </a:lnTo>
                  <a:lnTo>
                    <a:pt x="1929384" y="1616964"/>
                  </a:lnTo>
                  <a:lnTo>
                    <a:pt x="1952244" y="1610868"/>
                  </a:lnTo>
                  <a:lnTo>
                    <a:pt x="1972056" y="1603248"/>
                  </a:lnTo>
                  <a:lnTo>
                    <a:pt x="1993392" y="1597152"/>
                  </a:lnTo>
                  <a:lnTo>
                    <a:pt x="2013204" y="1589532"/>
                  </a:lnTo>
                  <a:lnTo>
                    <a:pt x="2042464" y="1577340"/>
                  </a:lnTo>
                  <a:lnTo>
                    <a:pt x="2049780" y="1574292"/>
                  </a:lnTo>
                  <a:lnTo>
                    <a:pt x="2066544" y="1566672"/>
                  </a:lnTo>
                  <a:lnTo>
                    <a:pt x="2112264" y="1540764"/>
                  </a:lnTo>
                  <a:lnTo>
                    <a:pt x="2147316" y="1513332"/>
                  </a:lnTo>
                  <a:lnTo>
                    <a:pt x="2171700" y="1484376"/>
                  </a:lnTo>
                  <a:lnTo>
                    <a:pt x="2177796" y="1475232"/>
                  </a:lnTo>
                  <a:lnTo>
                    <a:pt x="2183892" y="1453896"/>
                  </a:lnTo>
                  <a:lnTo>
                    <a:pt x="2183892" y="1444752"/>
                  </a:lnTo>
                  <a:lnTo>
                    <a:pt x="2185416" y="1435608"/>
                  </a:lnTo>
                  <a:lnTo>
                    <a:pt x="2186940" y="1424940"/>
                  </a:lnTo>
                  <a:lnTo>
                    <a:pt x="2186940" y="1426464"/>
                  </a:lnTo>
                  <a:lnTo>
                    <a:pt x="2187600" y="1424940"/>
                  </a:lnTo>
                  <a:lnTo>
                    <a:pt x="2191512" y="1415796"/>
                  </a:lnTo>
                  <a:lnTo>
                    <a:pt x="2191512" y="1417320"/>
                  </a:lnTo>
                  <a:lnTo>
                    <a:pt x="2192172" y="1415796"/>
                  </a:lnTo>
                  <a:lnTo>
                    <a:pt x="2196084" y="1406652"/>
                  </a:lnTo>
                  <a:lnTo>
                    <a:pt x="2196084" y="1408176"/>
                  </a:lnTo>
                  <a:lnTo>
                    <a:pt x="2196960" y="1406652"/>
                  </a:lnTo>
                  <a:lnTo>
                    <a:pt x="2202180" y="1397508"/>
                  </a:lnTo>
                  <a:lnTo>
                    <a:pt x="2209800" y="1388364"/>
                  </a:lnTo>
                  <a:lnTo>
                    <a:pt x="2220468" y="1379220"/>
                  </a:lnTo>
                  <a:lnTo>
                    <a:pt x="2218944" y="1379220"/>
                  </a:lnTo>
                  <a:lnTo>
                    <a:pt x="2229612" y="1370076"/>
                  </a:lnTo>
                  <a:lnTo>
                    <a:pt x="2241804" y="1362456"/>
                  </a:lnTo>
                  <a:lnTo>
                    <a:pt x="2253996" y="1353312"/>
                  </a:lnTo>
                  <a:lnTo>
                    <a:pt x="2267712" y="1344168"/>
                  </a:lnTo>
                  <a:lnTo>
                    <a:pt x="2282952" y="1336548"/>
                  </a:lnTo>
                  <a:lnTo>
                    <a:pt x="2299716" y="1327404"/>
                  </a:lnTo>
                  <a:lnTo>
                    <a:pt x="2333244" y="1312164"/>
                  </a:lnTo>
                  <a:lnTo>
                    <a:pt x="2353056" y="1304544"/>
                  </a:lnTo>
                  <a:lnTo>
                    <a:pt x="2351532" y="1304544"/>
                  </a:lnTo>
                  <a:lnTo>
                    <a:pt x="2371344" y="1298448"/>
                  </a:lnTo>
                  <a:lnTo>
                    <a:pt x="2392680" y="1290828"/>
                  </a:lnTo>
                  <a:lnTo>
                    <a:pt x="2412492" y="1284732"/>
                  </a:lnTo>
                  <a:lnTo>
                    <a:pt x="2433828" y="1278636"/>
                  </a:lnTo>
                  <a:lnTo>
                    <a:pt x="2456688" y="1272540"/>
                  </a:lnTo>
                  <a:lnTo>
                    <a:pt x="2479548" y="1267968"/>
                  </a:lnTo>
                  <a:lnTo>
                    <a:pt x="2526792" y="1257300"/>
                  </a:lnTo>
                  <a:lnTo>
                    <a:pt x="2525268" y="1257300"/>
                  </a:lnTo>
                  <a:lnTo>
                    <a:pt x="2574036" y="1249680"/>
                  </a:lnTo>
                  <a:lnTo>
                    <a:pt x="2574036" y="1251204"/>
                  </a:lnTo>
                  <a:lnTo>
                    <a:pt x="2586609" y="1249680"/>
                  </a:lnTo>
                  <a:lnTo>
                    <a:pt x="2624328" y="1245108"/>
                  </a:lnTo>
                  <a:lnTo>
                    <a:pt x="2648712" y="1243164"/>
                  </a:lnTo>
                  <a:lnTo>
                    <a:pt x="2648712" y="1274064"/>
                  </a:lnTo>
                  <a:lnTo>
                    <a:pt x="2650020" y="1273416"/>
                  </a:lnTo>
                  <a:lnTo>
                    <a:pt x="2650236" y="1278636"/>
                  </a:lnTo>
                  <a:lnTo>
                    <a:pt x="2724912" y="1237488"/>
                  </a:lnTo>
                  <a:lnTo>
                    <a:pt x="2723299" y="1236776"/>
                  </a:lnTo>
                  <a:lnTo>
                    <a:pt x="2724912" y="1235964"/>
                  </a:lnTo>
                  <a:lnTo>
                    <a:pt x="2648712" y="1197864"/>
                  </a:lnTo>
                  <a:lnTo>
                    <a:pt x="2648712" y="1203134"/>
                  </a:lnTo>
                  <a:lnTo>
                    <a:pt x="2647188" y="1202436"/>
                  </a:lnTo>
                  <a:lnTo>
                    <a:pt x="2648394" y="1232535"/>
                  </a:lnTo>
                  <a:lnTo>
                    <a:pt x="2555748" y="1229868"/>
                  </a:lnTo>
                  <a:lnTo>
                    <a:pt x="2389632" y="1216152"/>
                  </a:lnTo>
                  <a:lnTo>
                    <a:pt x="2281428" y="1203960"/>
                  </a:lnTo>
                  <a:lnTo>
                    <a:pt x="2229612" y="1196340"/>
                  </a:lnTo>
                  <a:lnTo>
                    <a:pt x="2125980" y="1178052"/>
                  </a:lnTo>
                  <a:lnTo>
                    <a:pt x="2127504" y="1178052"/>
                  </a:lnTo>
                  <a:lnTo>
                    <a:pt x="2077212" y="1168908"/>
                  </a:lnTo>
                  <a:lnTo>
                    <a:pt x="1982724" y="1147572"/>
                  </a:lnTo>
                  <a:lnTo>
                    <a:pt x="1894332" y="1123188"/>
                  </a:lnTo>
                  <a:lnTo>
                    <a:pt x="1853184" y="1110996"/>
                  </a:lnTo>
                  <a:lnTo>
                    <a:pt x="1813560" y="1097280"/>
                  </a:lnTo>
                  <a:lnTo>
                    <a:pt x="1775460" y="1085088"/>
                  </a:lnTo>
                  <a:lnTo>
                    <a:pt x="1740408" y="1069848"/>
                  </a:lnTo>
                  <a:lnTo>
                    <a:pt x="1723644" y="1063752"/>
                  </a:lnTo>
                  <a:lnTo>
                    <a:pt x="1706880" y="1056132"/>
                  </a:lnTo>
                  <a:lnTo>
                    <a:pt x="1661160" y="1033272"/>
                  </a:lnTo>
                  <a:lnTo>
                    <a:pt x="1636471" y="1019556"/>
                  </a:lnTo>
                  <a:lnTo>
                    <a:pt x="1633728" y="1018032"/>
                  </a:lnTo>
                  <a:lnTo>
                    <a:pt x="1633728" y="1019556"/>
                  </a:lnTo>
                  <a:lnTo>
                    <a:pt x="1621536" y="1010412"/>
                  </a:lnTo>
                  <a:lnTo>
                    <a:pt x="1609344" y="1002792"/>
                  </a:lnTo>
                  <a:lnTo>
                    <a:pt x="1577340" y="979932"/>
                  </a:lnTo>
                  <a:lnTo>
                    <a:pt x="1568196" y="972312"/>
                  </a:lnTo>
                  <a:lnTo>
                    <a:pt x="1560576" y="964692"/>
                  </a:lnTo>
                  <a:lnTo>
                    <a:pt x="1552956" y="955548"/>
                  </a:lnTo>
                  <a:lnTo>
                    <a:pt x="1545336" y="947928"/>
                  </a:lnTo>
                  <a:lnTo>
                    <a:pt x="1539240" y="940308"/>
                  </a:lnTo>
                  <a:lnTo>
                    <a:pt x="1534668" y="932688"/>
                  </a:lnTo>
                  <a:lnTo>
                    <a:pt x="1530096" y="923544"/>
                  </a:lnTo>
                  <a:lnTo>
                    <a:pt x="1525524" y="915924"/>
                  </a:lnTo>
                  <a:lnTo>
                    <a:pt x="1522476" y="908304"/>
                  </a:lnTo>
                  <a:lnTo>
                    <a:pt x="1520952" y="900684"/>
                  </a:lnTo>
                  <a:lnTo>
                    <a:pt x="1519682" y="893064"/>
                  </a:lnTo>
                  <a:lnTo>
                    <a:pt x="1519428" y="891540"/>
                  </a:lnTo>
                  <a:lnTo>
                    <a:pt x="1519428" y="883920"/>
                  </a:lnTo>
                  <a:lnTo>
                    <a:pt x="1517904" y="876300"/>
                  </a:lnTo>
                  <a:lnTo>
                    <a:pt x="1517904" y="867156"/>
                  </a:lnTo>
                  <a:lnTo>
                    <a:pt x="1514856" y="858012"/>
                  </a:lnTo>
                  <a:lnTo>
                    <a:pt x="1511808" y="850392"/>
                  </a:lnTo>
                  <a:lnTo>
                    <a:pt x="1508760" y="841248"/>
                  </a:lnTo>
                  <a:lnTo>
                    <a:pt x="1502664" y="833628"/>
                  </a:lnTo>
                  <a:lnTo>
                    <a:pt x="1498092" y="824484"/>
                  </a:lnTo>
                  <a:lnTo>
                    <a:pt x="1491996" y="816864"/>
                  </a:lnTo>
                  <a:lnTo>
                    <a:pt x="1484376" y="807720"/>
                  </a:lnTo>
                  <a:lnTo>
                    <a:pt x="1476756" y="800100"/>
                  </a:lnTo>
                  <a:lnTo>
                    <a:pt x="1467612" y="792480"/>
                  </a:lnTo>
                  <a:lnTo>
                    <a:pt x="1458468" y="783336"/>
                  </a:lnTo>
                  <a:lnTo>
                    <a:pt x="1426464" y="760476"/>
                  </a:lnTo>
                  <a:lnTo>
                    <a:pt x="1414272" y="751332"/>
                  </a:lnTo>
                  <a:lnTo>
                    <a:pt x="1359408" y="720852"/>
                  </a:lnTo>
                  <a:lnTo>
                    <a:pt x="1342644" y="713232"/>
                  </a:lnTo>
                  <a:lnTo>
                    <a:pt x="1327404" y="707136"/>
                  </a:lnTo>
                  <a:lnTo>
                    <a:pt x="1293876" y="691896"/>
                  </a:lnTo>
                  <a:lnTo>
                    <a:pt x="1220724" y="664464"/>
                  </a:lnTo>
                  <a:lnTo>
                    <a:pt x="1181100" y="650748"/>
                  </a:lnTo>
                  <a:lnTo>
                    <a:pt x="1095756" y="626364"/>
                  </a:lnTo>
                  <a:lnTo>
                    <a:pt x="1072896" y="620268"/>
                  </a:lnTo>
                  <a:lnTo>
                    <a:pt x="1050036" y="614172"/>
                  </a:lnTo>
                  <a:lnTo>
                    <a:pt x="1004316" y="603504"/>
                  </a:lnTo>
                  <a:lnTo>
                    <a:pt x="955548" y="592836"/>
                  </a:lnTo>
                  <a:lnTo>
                    <a:pt x="906780" y="583692"/>
                  </a:lnTo>
                  <a:lnTo>
                    <a:pt x="854964" y="574548"/>
                  </a:lnTo>
                  <a:lnTo>
                    <a:pt x="750430" y="559333"/>
                  </a:lnTo>
                  <a:lnTo>
                    <a:pt x="803148" y="560832"/>
                  </a:lnTo>
                  <a:lnTo>
                    <a:pt x="854964" y="560832"/>
                  </a:lnTo>
                  <a:lnTo>
                    <a:pt x="1002792" y="565404"/>
                  </a:lnTo>
                  <a:lnTo>
                    <a:pt x="1050036" y="565404"/>
                  </a:lnTo>
                  <a:lnTo>
                    <a:pt x="1257300" y="573024"/>
                  </a:lnTo>
                  <a:lnTo>
                    <a:pt x="1292352" y="576072"/>
                  </a:lnTo>
                  <a:lnTo>
                    <a:pt x="1309116" y="576072"/>
                  </a:lnTo>
                  <a:lnTo>
                    <a:pt x="1325880" y="577596"/>
                  </a:lnTo>
                  <a:lnTo>
                    <a:pt x="1341120" y="577596"/>
                  </a:lnTo>
                  <a:lnTo>
                    <a:pt x="1356360" y="579120"/>
                  </a:lnTo>
                  <a:lnTo>
                    <a:pt x="1371600" y="579120"/>
                  </a:lnTo>
                  <a:lnTo>
                    <a:pt x="1399032" y="582168"/>
                  </a:lnTo>
                  <a:lnTo>
                    <a:pt x="1411224" y="582168"/>
                  </a:lnTo>
                  <a:lnTo>
                    <a:pt x="1423416" y="583692"/>
                  </a:lnTo>
                  <a:lnTo>
                    <a:pt x="1435608" y="583692"/>
                  </a:lnTo>
                  <a:lnTo>
                    <a:pt x="1446276" y="585216"/>
                  </a:lnTo>
                  <a:lnTo>
                    <a:pt x="1455420" y="586740"/>
                  </a:lnTo>
                  <a:lnTo>
                    <a:pt x="1464564" y="586740"/>
                  </a:lnTo>
                  <a:lnTo>
                    <a:pt x="1473708" y="588264"/>
                  </a:lnTo>
                  <a:lnTo>
                    <a:pt x="1481328" y="589788"/>
                  </a:lnTo>
                  <a:lnTo>
                    <a:pt x="1488948" y="589788"/>
                  </a:lnTo>
                  <a:lnTo>
                    <a:pt x="1495044" y="591312"/>
                  </a:lnTo>
                  <a:lnTo>
                    <a:pt x="1499616" y="592836"/>
                  </a:lnTo>
                  <a:lnTo>
                    <a:pt x="1499616" y="591312"/>
                  </a:lnTo>
                  <a:lnTo>
                    <a:pt x="1508760" y="594360"/>
                  </a:lnTo>
                  <a:lnTo>
                    <a:pt x="1510284" y="594360"/>
                  </a:lnTo>
                  <a:lnTo>
                    <a:pt x="1513332" y="595884"/>
                  </a:lnTo>
                  <a:lnTo>
                    <a:pt x="1513332" y="597408"/>
                  </a:lnTo>
                  <a:lnTo>
                    <a:pt x="1516380" y="600456"/>
                  </a:lnTo>
                  <a:lnTo>
                    <a:pt x="1519428" y="600456"/>
                  </a:lnTo>
                  <a:lnTo>
                    <a:pt x="1525524" y="603504"/>
                  </a:lnTo>
                  <a:lnTo>
                    <a:pt x="1530096" y="603504"/>
                  </a:lnTo>
                  <a:lnTo>
                    <a:pt x="1542288" y="606552"/>
                  </a:lnTo>
                  <a:lnTo>
                    <a:pt x="1549908" y="606552"/>
                  </a:lnTo>
                  <a:lnTo>
                    <a:pt x="1557528" y="608076"/>
                  </a:lnTo>
                  <a:lnTo>
                    <a:pt x="1566672" y="609600"/>
                  </a:lnTo>
                  <a:lnTo>
                    <a:pt x="1575816" y="609600"/>
                  </a:lnTo>
                  <a:lnTo>
                    <a:pt x="1584960" y="611124"/>
                  </a:lnTo>
                  <a:lnTo>
                    <a:pt x="1595628" y="611124"/>
                  </a:lnTo>
                  <a:lnTo>
                    <a:pt x="1620012" y="614172"/>
                  </a:lnTo>
                  <a:lnTo>
                    <a:pt x="1632204" y="614172"/>
                  </a:lnTo>
                  <a:lnTo>
                    <a:pt x="1659636" y="617220"/>
                  </a:lnTo>
                  <a:lnTo>
                    <a:pt x="1674876" y="617220"/>
                  </a:lnTo>
                  <a:lnTo>
                    <a:pt x="1690116" y="618744"/>
                  </a:lnTo>
                  <a:lnTo>
                    <a:pt x="1705356" y="618744"/>
                  </a:lnTo>
                  <a:lnTo>
                    <a:pt x="1722120" y="620268"/>
                  </a:lnTo>
                  <a:lnTo>
                    <a:pt x="1738884" y="620268"/>
                  </a:lnTo>
                  <a:lnTo>
                    <a:pt x="1773936" y="623316"/>
                  </a:lnTo>
                  <a:lnTo>
                    <a:pt x="1937004" y="629412"/>
                  </a:lnTo>
                  <a:lnTo>
                    <a:pt x="1982724" y="629412"/>
                  </a:lnTo>
                  <a:lnTo>
                    <a:pt x="2176272" y="635508"/>
                  </a:lnTo>
                  <a:lnTo>
                    <a:pt x="2228088" y="635508"/>
                  </a:lnTo>
                  <a:lnTo>
                    <a:pt x="2281428" y="637032"/>
                  </a:lnTo>
                  <a:lnTo>
                    <a:pt x="2334768" y="637032"/>
                  </a:lnTo>
                  <a:lnTo>
                    <a:pt x="2389632" y="638556"/>
                  </a:lnTo>
                  <a:lnTo>
                    <a:pt x="2444496" y="638556"/>
                  </a:lnTo>
                  <a:lnTo>
                    <a:pt x="2499360" y="640080"/>
                  </a:lnTo>
                  <a:lnTo>
                    <a:pt x="2648712" y="640080"/>
                  </a:lnTo>
                  <a:lnTo>
                    <a:pt x="2648712" y="675132"/>
                  </a:lnTo>
                  <a:lnTo>
                    <a:pt x="2718816" y="640080"/>
                  </a:lnTo>
                  <a:lnTo>
                    <a:pt x="2724912" y="637032"/>
                  </a:lnTo>
                  <a:lnTo>
                    <a:pt x="2718816" y="633984"/>
                  </a:lnTo>
                  <a:lnTo>
                    <a:pt x="2648712" y="598932"/>
                  </a:lnTo>
                  <a:lnTo>
                    <a:pt x="2648712" y="633984"/>
                  </a:lnTo>
                  <a:lnTo>
                    <a:pt x="2612136" y="633984"/>
                  </a:lnTo>
                  <a:lnTo>
                    <a:pt x="2499360" y="632460"/>
                  </a:lnTo>
                  <a:lnTo>
                    <a:pt x="2389632" y="632460"/>
                  </a:lnTo>
                  <a:lnTo>
                    <a:pt x="2334768" y="630936"/>
                  </a:lnTo>
                  <a:lnTo>
                    <a:pt x="2281428" y="630936"/>
                  </a:lnTo>
                  <a:lnTo>
                    <a:pt x="2228088" y="629412"/>
                  </a:lnTo>
                  <a:lnTo>
                    <a:pt x="2176272" y="629412"/>
                  </a:lnTo>
                  <a:lnTo>
                    <a:pt x="1937004" y="621792"/>
                  </a:lnTo>
                  <a:lnTo>
                    <a:pt x="1894332" y="621792"/>
                  </a:lnTo>
                  <a:lnTo>
                    <a:pt x="1851660" y="620268"/>
                  </a:lnTo>
                  <a:lnTo>
                    <a:pt x="1812036" y="617220"/>
                  </a:lnTo>
                  <a:lnTo>
                    <a:pt x="1738884" y="614172"/>
                  </a:lnTo>
                  <a:lnTo>
                    <a:pt x="1722120" y="614172"/>
                  </a:lnTo>
                  <a:lnTo>
                    <a:pt x="1705356" y="612648"/>
                  </a:lnTo>
                  <a:lnTo>
                    <a:pt x="1690116" y="612648"/>
                  </a:lnTo>
                  <a:lnTo>
                    <a:pt x="1659636" y="609600"/>
                  </a:lnTo>
                  <a:lnTo>
                    <a:pt x="1645920" y="609600"/>
                  </a:lnTo>
                  <a:lnTo>
                    <a:pt x="1632204" y="608076"/>
                  </a:lnTo>
                  <a:lnTo>
                    <a:pt x="1620012" y="608076"/>
                  </a:lnTo>
                  <a:lnTo>
                    <a:pt x="1607820" y="606552"/>
                  </a:lnTo>
                  <a:lnTo>
                    <a:pt x="1597152" y="605028"/>
                  </a:lnTo>
                  <a:lnTo>
                    <a:pt x="1586484" y="605028"/>
                  </a:lnTo>
                  <a:lnTo>
                    <a:pt x="1575816" y="603504"/>
                  </a:lnTo>
                  <a:lnTo>
                    <a:pt x="1566672" y="601980"/>
                  </a:lnTo>
                  <a:lnTo>
                    <a:pt x="1559052" y="601980"/>
                  </a:lnTo>
                  <a:lnTo>
                    <a:pt x="1549908" y="600456"/>
                  </a:lnTo>
                  <a:lnTo>
                    <a:pt x="1543812" y="600456"/>
                  </a:lnTo>
                  <a:lnTo>
                    <a:pt x="1531620" y="597408"/>
                  </a:lnTo>
                  <a:lnTo>
                    <a:pt x="1527048" y="597408"/>
                  </a:lnTo>
                  <a:lnTo>
                    <a:pt x="1520952" y="594360"/>
                  </a:lnTo>
                  <a:lnTo>
                    <a:pt x="1519428" y="594360"/>
                  </a:lnTo>
                  <a:lnTo>
                    <a:pt x="1518666" y="592836"/>
                  </a:lnTo>
                  <a:lnTo>
                    <a:pt x="1517904" y="591312"/>
                  </a:lnTo>
                  <a:lnTo>
                    <a:pt x="1516380" y="589788"/>
                  </a:lnTo>
                  <a:lnTo>
                    <a:pt x="1513332" y="589788"/>
                  </a:lnTo>
                  <a:lnTo>
                    <a:pt x="1510284" y="588264"/>
                  </a:lnTo>
                  <a:lnTo>
                    <a:pt x="1501140" y="585216"/>
                  </a:lnTo>
                  <a:lnTo>
                    <a:pt x="1495044" y="585216"/>
                  </a:lnTo>
                  <a:lnTo>
                    <a:pt x="1482852" y="582168"/>
                  </a:lnTo>
                  <a:lnTo>
                    <a:pt x="1473708" y="582168"/>
                  </a:lnTo>
                  <a:lnTo>
                    <a:pt x="1466088" y="580644"/>
                  </a:lnTo>
                  <a:lnTo>
                    <a:pt x="1456944" y="580644"/>
                  </a:lnTo>
                  <a:lnTo>
                    <a:pt x="1435608" y="577596"/>
                  </a:lnTo>
                  <a:lnTo>
                    <a:pt x="1424940" y="577596"/>
                  </a:lnTo>
                  <a:lnTo>
                    <a:pt x="1412748" y="576072"/>
                  </a:lnTo>
                  <a:lnTo>
                    <a:pt x="1399032" y="574548"/>
                  </a:lnTo>
                  <a:lnTo>
                    <a:pt x="1386840" y="574548"/>
                  </a:lnTo>
                  <a:lnTo>
                    <a:pt x="1371600" y="573024"/>
                  </a:lnTo>
                  <a:lnTo>
                    <a:pt x="1357884" y="573024"/>
                  </a:lnTo>
                  <a:lnTo>
                    <a:pt x="1342644" y="571500"/>
                  </a:lnTo>
                  <a:lnTo>
                    <a:pt x="1325880" y="571500"/>
                  </a:lnTo>
                  <a:lnTo>
                    <a:pt x="1310640" y="569976"/>
                  </a:lnTo>
                  <a:lnTo>
                    <a:pt x="1292352" y="568452"/>
                  </a:lnTo>
                  <a:lnTo>
                    <a:pt x="1002792" y="557784"/>
                  </a:lnTo>
                  <a:lnTo>
                    <a:pt x="955548" y="557784"/>
                  </a:lnTo>
                  <a:lnTo>
                    <a:pt x="803148" y="553212"/>
                  </a:lnTo>
                  <a:lnTo>
                    <a:pt x="751332" y="553212"/>
                  </a:lnTo>
                  <a:lnTo>
                    <a:pt x="698347" y="551751"/>
                  </a:lnTo>
                  <a:lnTo>
                    <a:pt x="697992" y="551688"/>
                  </a:lnTo>
                  <a:lnTo>
                    <a:pt x="643128" y="545592"/>
                  </a:lnTo>
                  <a:lnTo>
                    <a:pt x="531876" y="536448"/>
                  </a:lnTo>
                  <a:lnTo>
                    <a:pt x="457784" y="532396"/>
                  </a:lnTo>
                  <a:lnTo>
                    <a:pt x="477012" y="531876"/>
                  </a:lnTo>
                  <a:lnTo>
                    <a:pt x="643128" y="522732"/>
                  </a:lnTo>
                  <a:lnTo>
                    <a:pt x="751332" y="513588"/>
                  </a:lnTo>
                  <a:lnTo>
                    <a:pt x="803148" y="507492"/>
                  </a:lnTo>
                  <a:lnTo>
                    <a:pt x="854964" y="502920"/>
                  </a:lnTo>
                  <a:lnTo>
                    <a:pt x="906780" y="495300"/>
                  </a:lnTo>
                  <a:lnTo>
                    <a:pt x="955548" y="489204"/>
                  </a:lnTo>
                  <a:lnTo>
                    <a:pt x="1004316" y="481584"/>
                  </a:lnTo>
                  <a:lnTo>
                    <a:pt x="1095756" y="466344"/>
                  </a:lnTo>
                  <a:lnTo>
                    <a:pt x="1181100" y="448056"/>
                  </a:lnTo>
                  <a:lnTo>
                    <a:pt x="1220724" y="438912"/>
                  </a:lnTo>
                  <a:lnTo>
                    <a:pt x="1293876" y="420624"/>
                  </a:lnTo>
                  <a:lnTo>
                    <a:pt x="1310640" y="414528"/>
                  </a:lnTo>
                  <a:lnTo>
                    <a:pt x="1327404" y="409956"/>
                  </a:lnTo>
                  <a:lnTo>
                    <a:pt x="1342644" y="405384"/>
                  </a:lnTo>
                  <a:lnTo>
                    <a:pt x="1357884" y="399288"/>
                  </a:lnTo>
                  <a:lnTo>
                    <a:pt x="1373124" y="394716"/>
                  </a:lnTo>
                  <a:lnTo>
                    <a:pt x="1386840" y="388620"/>
                  </a:lnTo>
                  <a:lnTo>
                    <a:pt x="1400556" y="384048"/>
                  </a:lnTo>
                  <a:lnTo>
                    <a:pt x="1412748" y="377952"/>
                  </a:lnTo>
                  <a:lnTo>
                    <a:pt x="1424940" y="373380"/>
                  </a:lnTo>
                  <a:lnTo>
                    <a:pt x="1437132" y="367284"/>
                  </a:lnTo>
                  <a:lnTo>
                    <a:pt x="1447800" y="361188"/>
                  </a:lnTo>
                  <a:lnTo>
                    <a:pt x="1458468" y="356616"/>
                  </a:lnTo>
                  <a:lnTo>
                    <a:pt x="1467612" y="350520"/>
                  </a:lnTo>
                  <a:lnTo>
                    <a:pt x="1475232" y="344424"/>
                  </a:lnTo>
                  <a:lnTo>
                    <a:pt x="1484376" y="338328"/>
                  </a:lnTo>
                  <a:lnTo>
                    <a:pt x="1490472" y="333756"/>
                  </a:lnTo>
                  <a:lnTo>
                    <a:pt x="1502664" y="321564"/>
                  </a:lnTo>
                  <a:lnTo>
                    <a:pt x="1509522" y="312420"/>
                  </a:lnTo>
                  <a:lnTo>
                    <a:pt x="1511808" y="309372"/>
                  </a:lnTo>
                  <a:lnTo>
                    <a:pt x="1517904" y="297180"/>
                  </a:lnTo>
                  <a:lnTo>
                    <a:pt x="1517904" y="291084"/>
                  </a:lnTo>
                  <a:lnTo>
                    <a:pt x="1519428" y="284988"/>
                  </a:lnTo>
                  <a:lnTo>
                    <a:pt x="1519428" y="278892"/>
                  </a:lnTo>
                  <a:lnTo>
                    <a:pt x="1520952" y="274320"/>
                  </a:lnTo>
                  <a:lnTo>
                    <a:pt x="1522476" y="268224"/>
                  </a:lnTo>
                  <a:lnTo>
                    <a:pt x="1525524" y="263652"/>
                  </a:lnTo>
                  <a:lnTo>
                    <a:pt x="1530096" y="257556"/>
                  </a:lnTo>
                  <a:lnTo>
                    <a:pt x="1528572" y="257556"/>
                  </a:lnTo>
                  <a:lnTo>
                    <a:pt x="1533144" y="251460"/>
                  </a:lnTo>
                  <a:lnTo>
                    <a:pt x="1533144" y="252984"/>
                  </a:lnTo>
                  <a:lnTo>
                    <a:pt x="1534668" y="251460"/>
                  </a:lnTo>
                  <a:lnTo>
                    <a:pt x="1551432" y="234696"/>
                  </a:lnTo>
                  <a:lnTo>
                    <a:pt x="1551432" y="236220"/>
                  </a:lnTo>
                  <a:lnTo>
                    <a:pt x="1553337" y="234696"/>
                  </a:lnTo>
                  <a:lnTo>
                    <a:pt x="1559052" y="230124"/>
                  </a:lnTo>
                  <a:lnTo>
                    <a:pt x="1568196" y="224028"/>
                  </a:lnTo>
                  <a:lnTo>
                    <a:pt x="1577340" y="219456"/>
                  </a:lnTo>
                  <a:lnTo>
                    <a:pt x="1588008" y="213360"/>
                  </a:lnTo>
                  <a:lnTo>
                    <a:pt x="1586484" y="213360"/>
                  </a:lnTo>
                  <a:lnTo>
                    <a:pt x="1597152" y="207264"/>
                  </a:lnTo>
                  <a:lnTo>
                    <a:pt x="1609344" y="202692"/>
                  </a:lnTo>
                  <a:lnTo>
                    <a:pt x="1621536" y="196596"/>
                  </a:lnTo>
                  <a:lnTo>
                    <a:pt x="1633728" y="192024"/>
                  </a:lnTo>
                  <a:lnTo>
                    <a:pt x="1647444" y="185928"/>
                  </a:lnTo>
                  <a:lnTo>
                    <a:pt x="1661160" y="181356"/>
                  </a:lnTo>
                  <a:lnTo>
                    <a:pt x="1676400" y="175260"/>
                  </a:lnTo>
                  <a:lnTo>
                    <a:pt x="1691640" y="170688"/>
                  </a:lnTo>
                  <a:lnTo>
                    <a:pt x="1690116" y="170688"/>
                  </a:lnTo>
                  <a:lnTo>
                    <a:pt x="1706880" y="166116"/>
                  </a:lnTo>
                  <a:lnTo>
                    <a:pt x="1723644" y="160020"/>
                  </a:lnTo>
                  <a:lnTo>
                    <a:pt x="1740408" y="155448"/>
                  </a:lnTo>
                  <a:lnTo>
                    <a:pt x="1775460" y="146304"/>
                  </a:lnTo>
                  <a:lnTo>
                    <a:pt x="1813560" y="135636"/>
                  </a:lnTo>
                  <a:lnTo>
                    <a:pt x="1853184" y="126492"/>
                  </a:lnTo>
                  <a:lnTo>
                    <a:pt x="1894332" y="118872"/>
                  </a:lnTo>
                  <a:lnTo>
                    <a:pt x="1937004" y="109728"/>
                  </a:lnTo>
                  <a:lnTo>
                    <a:pt x="2125980" y="79248"/>
                  </a:lnTo>
                  <a:lnTo>
                    <a:pt x="2228088" y="67056"/>
                  </a:lnTo>
                  <a:lnTo>
                    <a:pt x="2389632" y="53340"/>
                  </a:lnTo>
                  <a:lnTo>
                    <a:pt x="2555748" y="44196"/>
                  </a:lnTo>
                  <a:lnTo>
                    <a:pt x="2648712" y="41529"/>
                  </a:lnTo>
                  <a:lnTo>
                    <a:pt x="2648712" y="76200"/>
                  </a:lnTo>
                  <a:lnTo>
                    <a:pt x="2724912" y="38100"/>
                  </a:lnTo>
                  <a:lnTo>
                    <a:pt x="2718816" y="35052"/>
                  </a:lnTo>
                  <a:lnTo>
                    <a:pt x="2648712" y="0"/>
                  </a:lnTo>
                  <a:lnTo>
                    <a:pt x="2648712" y="35433"/>
                  </a:lnTo>
                  <a:lnTo>
                    <a:pt x="2555748" y="38100"/>
                  </a:lnTo>
                  <a:lnTo>
                    <a:pt x="2499360" y="41148"/>
                  </a:lnTo>
                  <a:lnTo>
                    <a:pt x="2442972" y="42672"/>
                  </a:lnTo>
                  <a:lnTo>
                    <a:pt x="2228088" y="60960"/>
                  </a:lnTo>
                  <a:lnTo>
                    <a:pt x="2125980" y="73152"/>
                  </a:lnTo>
                  <a:lnTo>
                    <a:pt x="2075688" y="80772"/>
                  </a:lnTo>
                  <a:lnTo>
                    <a:pt x="2028444" y="86868"/>
                  </a:lnTo>
                  <a:lnTo>
                    <a:pt x="1981200" y="96012"/>
                  </a:lnTo>
                  <a:lnTo>
                    <a:pt x="1892808" y="111252"/>
                  </a:lnTo>
                  <a:lnTo>
                    <a:pt x="1812036" y="129540"/>
                  </a:lnTo>
                  <a:lnTo>
                    <a:pt x="1773936" y="140208"/>
                  </a:lnTo>
                  <a:lnTo>
                    <a:pt x="1738884" y="149352"/>
                  </a:lnTo>
                  <a:lnTo>
                    <a:pt x="1720596" y="153924"/>
                  </a:lnTo>
                  <a:lnTo>
                    <a:pt x="1705356" y="160020"/>
                  </a:lnTo>
                  <a:lnTo>
                    <a:pt x="1688592" y="164592"/>
                  </a:lnTo>
                  <a:lnTo>
                    <a:pt x="1673352" y="169164"/>
                  </a:lnTo>
                  <a:lnTo>
                    <a:pt x="1658112" y="175260"/>
                  </a:lnTo>
                  <a:lnTo>
                    <a:pt x="1644396" y="179832"/>
                  </a:lnTo>
                  <a:lnTo>
                    <a:pt x="1630680" y="185928"/>
                  </a:lnTo>
                  <a:lnTo>
                    <a:pt x="1618488" y="190500"/>
                  </a:lnTo>
                  <a:lnTo>
                    <a:pt x="1606296" y="196596"/>
                  </a:lnTo>
                  <a:lnTo>
                    <a:pt x="1595628" y="202692"/>
                  </a:lnTo>
                  <a:lnTo>
                    <a:pt x="1584960" y="207264"/>
                  </a:lnTo>
                  <a:lnTo>
                    <a:pt x="1574292" y="213360"/>
                  </a:lnTo>
                  <a:lnTo>
                    <a:pt x="1565148" y="219456"/>
                  </a:lnTo>
                  <a:lnTo>
                    <a:pt x="1556004" y="224028"/>
                  </a:lnTo>
                  <a:lnTo>
                    <a:pt x="1540764" y="236220"/>
                  </a:lnTo>
                  <a:lnTo>
                    <a:pt x="1528572" y="248412"/>
                  </a:lnTo>
                  <a:lnTo>
                    <a:pt x="1519428" y="260604"/>
                  </a:lnTo>
                  <a:lnTo>
                    <a:pt x="1516380" y="266700"/>
                  </a:lnTo>
                  <a:lnTo>
                    <a:pt x="1513332" y="278892"/>
                  </a:lnTo>
                  <a:lnTo>
                    <a:pt x="1513332" y="284988"/>
                  </a:lnTo>
                  <a:lnTo>
                    <a:pt x="1511808" y="289560"/>
                  </a:lnTo>
                  <a:lnTo>
                    <a:pt x="1511808" y="295656"/>
                  </a:lnTo>
                  <a:lnTo>
                    <a:pt x="1508760" y="300228"/>
                  </a:lnTo>
                  <a:lnTo>
                    <a:pt x="1502664" y="312420"/>
                  </a:lnTo>
                  <a:lnTo>
                    <a:pt x="1502664" y="310896"/>
                  </a:lnTo>
                  <a:lnTo>
                    <a:pt x="1498092" y="316992"/>
                  </a:lnTo>
                  <a:lnTo>
                    <a:pt x="1491996" y="323088"/>
                  </a:lnTo>
                  <a:lnTo>
                    <a:pt x="1493520" y="323088"/>
                  </a:lnTo>
                  <a:lnTo>
                    <a:pt x="1487424" y="327660"/>
                  </a:lnTo>
                  <a:lnTo>
                    <a:pt x="1472184" y="339852"/>
                  </a:lnTo>
                  <a:lnTo>
                    <a:pt x="1463040" y="344424"/>
                  </a:lnTo>
                  <a:lnTo>
                    <a:pt x="1464564" y="344424"/>
                  </a:lnTo>
                  <a:lnTo>
                    <a:pt x="1453896" y="350520"/>
                  </a:lnTo>
                  <a:lnTo>
                    <a:pt x="1444752" y="356616"/>
                  </a:lnTo>
                  <a:lnTo>
                    <a:pt x="1434084" y="361188"/>
                  </a:lnTo>
                  <a:lnTo>
                    <a:pt x="1423416" y="367284"/>
                  </a:lnTo>
                  <a:lnTo>
                    <a:pt x="1411224" y="371856"/>
                  </a:lnTo>
                  <a:lnTo>
                    <a:pt x="1397508" y="377952"/>
                  </a:lnTo>
                  <a:lnTo>
                    <a:pt x="1385316" y="382524"/>
                  </a:lnTo>
                  <a:lnTo>
                    <a:pt x="1370076" y="388620"/>
                  </a:lnTo>
                  <a:lnTo>
                    <a:pt x="1371600" y="388620"/>
                  </a:lnTo>
                  <a:lnTo>
                    <a:pt x="1356360" y="393192"/>
                  </a:lnTo>
                  <a:lnTo>
                    <a:pt x="1341120" y="399288"/>
                  </a:lnTo>
                  <a:lnTo>
                    <a:pt x="1325880" y="403860"/>
                  </a:lnTo>
                  <a:lnTo>
                    <a:pt x="1309116" y="408432"/>
                  </a:lnTo>
                  <a:lnTo>
                    <a:pt x="1292352" y="414528"/>
                  </a:lnTo>
                  <a:lnTo>
                    <a:pt x="1219200" y="432816"/>
                  </a:lnTo>
                  <a:lnTo>
                    <a:pt x="1179576" y="441960"/>
                  </a:lnTo>
                  <a:lnTo>
                    <a:pt x="1094232" y="460248"/>
                  </a:lnTo>
                  <a:lnTo>
                    <a:pt x="1002792" y="475488"/>
                  </a:lnTo>
                  <a:lnTo>
                    <a:pt x="954024" y="483108"/>
                  </a:lnTo>
                  <a:lnTo>
                    <a:pt x="749808" y="507492"/>
                  </a:lnTo>
                  <a:lnTo>
                    <a:pt x="643128" y="516636"/>
                  </a:lnTo>
                  <a:lnTo>
                    <a:pt x="475488" y="525780"/>
                  </a:lnTo>
                  <a:lnTo>
                    <a:pt x="420624" y="527304"/>
                  </a:lnTo>
                  <a:lnTo>
                    <a:pt x="362712" y="527304"/>
                  </a:lnTo>
                  <a:lnTo>
                    <a:pt x="306324" y="528828"/>
                  </a:lnTo>
                  <a:lnTo>
                    <a:pt x="306324" y="534924"/>
                  </a:lnTo>
                  <a:lnTo>
                    <a:pt x="362712" y="534924"/>
                  </a:lnTo>
                  <a:lnTo>
                    <a:pt x="420624" y="536448"/>
                  </a:lnTo>
                  <a:lnTo>
                    <a:pt x="531876" y="542544"/>
                  </a:lnTo>
                  <a:lnTo>
                    <a:pt x="643128" y="551688"/>
                  </a:lnTo>
                  <a:lnTo>
                    <a:pt x="588264" y="550164"/>
                  </a:lnTo>
                  <a:lnTo>
                    <a:pt x="420624" y="550164"/>
                  </a:lnTo>
                  <a:lnTo>
                    <a:pt x="306324" y="548640"/>
                  </a:lnTo>
                  <a:lnTo>
                    <a:pt x="306324" y="556260"/>
                  </a:lnTo>
                  <a:lnTo>
                    <a:pt x="531876" y="556260"/>
                  </a:lnTo>
                  <a:lnTo>
                    <a:pt x="588264" y="557784"/>
                  </a:lnTo>
                  <a:lnTo>
                    <a:pt x="696468" y="557784"/>
                  </a:lnTo>
                  <a:lnTo>
                    <a:pt x="854964" y="580644"/>
                  </a:lnTo>
                  <a:lnTo>
                    <a:pt x="905256" y="589788"/>
                  </a:lnTo>
                  <a:lnTo>
                    <a:pt x="954024" y="600456"/>
                  </a:lnTo>
                  <a:lnTo>
                    <a:pt x="1002792" y="609600"/>
                  </a:lnTo>
                  <a:lnTo>
                    <a:pt x="1048512" y="621792"/>
                  </a:lnTo>
                  <a:lnTo>
                    <a:pt x="1048512" y="620268"/>
                  </a:lnTo>
                  <a:lnTo>
                    <a:pt x="1094232" y="632460"/>
                  </a:lnTo>
                  <a:lnTo>
                    <a:pt x="1136904" y="644652"/>
                  </a:lnTo>
                  <a:lnTo>
                    <a:pt x="1178052" y="656844"/>
                  </a:lnTo>
                  <a:lnTo>
                    <a:pt x="1219200" y="670560"/>
                  </a:lnTo>
                  <a:lnTo>
                    <a:pt x="1217676" y="670560"/>
                  </a:lnTo>
                  <a:lnTo>
                    <a:pt x="1255776" y="684276"/>
                  </a:lnTo>
                  <a:lnTo>
                    <a:pt x="1292352" y="697992"/>
                  </a:lnTo>
                  <a:lnTo>
                    <a:pt x="1290828" y="697992"/>
                  </a:lnTo>
                  <a:lnTo>
                    <a:pt x="1309116" y="705612"/>
                  </a:lnTo>
                  <a:lnTo>
                    <a:pt x="1356360" y="726948"/>
                  </a:lnTo>
                  <a:lnTo>
                    <a:pt x="1397508" y="749808"/>
                  </a:lnTo>
                  <a:lnTo>
                    <a:pt x="1434084" y="772668"/>
                  </a:lnTo>
                  <a:lnTo>
                    <a:pt x="1463040" y="797052"/>
                  </a:lnTo>
                  <a:lnTo>
                    <a:pt x="1472184" y="804672"/>
                  </a:lnTo>
                  <a:lnTo>
                    <a:pt x="1479804" y="812292"/>
                  </a:lnTo>
                  <a:lnTo>
                    <a:pt x="1485900" y="819912"/>
                  </a:lnTo>
                  <a:lnTo>
                    <a:pt x="1491996" y="829056"/>
                  </a:lnTo>
                  <a:lnTo>
                    <a:pt x="1498092" y="836676"/>
                  </a:lnTo>
                  <a:lnTo>
                    <a:pt x="1502664" y="844296"/>
                  </a:lnTo>
                  <a:lnTo>
                    <a:pt x="1505712" y="851916"/>
                  </a:lnTo>
                  <a:lnTo>
                    <a:pt x="1508760" y="861060"/>
                  </a:lnTo>
                  <a:lnTo>
                    <a:pt x="1511808" y="868680"/>
                  </a:lnTo>
                  <a:lnTo>
                    <a:pt x="1511808" y="876300"/>
                  </a:lnTo>
                  <a:lnTo>
                    <a:pt x="1513332" y="883920"/>
                  </a:lnTo>
                  <a:lnTo>
                    <a:pt x="1513332" y="893064"/>
                  </a:lnTo>
                  <a:lnTo>
                    <a:pt x="1514856" y="902208"/>
                  </a:lnTo>
                  <a:lnTo>
                    <a:pt x="1516380" y="909828"/>
                  </a:lnTo>
                  <a:lnTo>
                    <a:pt x="1519428" y="918972"/>
                  </a:lnTo>
                  <a:lnTo>
                    <a:pt x="1524000" y="926592"/>
                  </a:lnTo>
                  <a:lnTo>
                    <a:pt x="1528572" y="935736"/>
                  </a:lnTo>
                  <a:lnTo>
                    <a:pt x="1534668" y="943356"/>
                  </a:lnTo>
                  <a:lnTo>
                    <a:pt x="1540764" y="952500"/>
                  </a:lnTo>
                  <a:lnTo>
                    <a:pt x="1548384" y="960120"/>
                  </a:lnTo>
                  <a:lnTo>
                    <a:pt x="1556004" y="969264"/>
                  </a:lnTo>
                  <a:lnTo>
                    <a:pt x="1563624" y="976884"/>
                  </a:lnTo>
                  <a:lnTo>
                    <a:pt x="1574292" y="984504"/>
                  </a:lnTo>
                  <a:lnTo>
                    <a:pt x="1583436" y="992124"/>
                  </a:lnTo>
                  <a:lnTo>
                    <a:pt x="1630680" y="1024128"/>
                  </a:lnTo>
                  <a:lnTo>
                    <a:pt x="1703832" y="1062228"/>
                  </a:lnTo>
                  <a:lnTo>
                    <a:pt x="1737360" y="1075944"/>
                  </a:lnTo>
                  <a:lnTo>
                    <a:pt x="1773936" y="1089660"/>
                  </a:lnTo>
                  <a:lnTo>
                    <a:pt x="1812036" y="1103376"/>
                  </a:lnTo>
                  <a:lnTo>
                    <a:pt x="1851660" y="1117092"/>
                  </a:lnTo>
                  <a:lnTo>
                    <a:pt x="1892808" y="1129284"/>
                  </a:lnTo>
                  <a:lnTo>
                    <a:pt x="1981200" y="1153668"/>
                  </a:lnTo>
                  <a:lnTo>
                    <a:pt x="2075688" y="1175004"/>
                  </a:lnTo>
                  <a:lnTo>
                    <a:pt x="2228088" y="1202436"/>
                  </a:lnTo>
                  <a:lnTo>
                    <a:pt x="2279904" y="1210056"/>
                  </a:lnTo>
                  <a:lnTo>
                    <a:pt x="2442972" y="1228344"/>
                  </a:lnTo>
                  <a:lnTo>
                    <a:pt x="2499360" y="1231392"/>
                  </a:lnTo>
                  <a:lnTo>
                    <a:pt x="2555748" y="1235964"/>
                  </a:lnTo>
                  <a:lnTo>
                    <a:pt x="2633154" y="1238186"/>
                  </a:lnTo>
                  <a:lnTo>
                    <a:pt x="2622804" y="1239012"/>
                  </a:lnTo>
                  <a:lnTo>
                    <a:pt x="2574036" y="1243584"/>
                  </a:lnTo>
                  <a:lnTo>
                    <a:pt x="2525268" y="1251204"/>
                  </a:lnTo>
                  <a:lnTo>
                    <a:pt x="2478024" y="1261872"/>
                  </a:lnTo>
                  <a:lnTo>
                    <a:pt x="2455164" y="1266444"/>
                  </a:lnTo>
                  <a:lnTo>
                    <a:pt x="2432304" y="1272540"/>
                  </a:lnTo>
                  <a:lnTo>
                    <a:pt x="2389632" y="1284732"/>
                  </a:lnTo>
                  <a:lnTo>
                    <a:pt x="2369820" y="1292352"/>
                  </a:lnTo>
                  <a:lnTo>
                    <a:pt x="2350008" y="1298448"/>
                  </a:lnTo>
                  <a:lnTo>
                    <a:pt x="2313432" y="1313688"/>
                  </a:lnTo>
                  <a:lnTo>
                    <a:pt x="2296668" y="1322832"/>
                  </a:lnTo>
                  <a:lnTo>
                    <a:pt x="2279904" y="1330452"/>
                  </a:lnTo>
                  <a:lnTo>
                    <a:pt x="2264664" y="1339596"/>
                  </a:lnTo>
                  <a:lnTo>
                    <a:pt x="2250948" y="1347216"/>
                  </a:lnTo>
                  <a:lnTo>
                    <a:pt x="2237232" y="1356360"/>
                  </a:lnTo>
                  <a:lnTo>
                    <a:pt x="2205228" y="1385316"/>
                  </a:lnTo>
                  <a:lnTo>
                    <a:pt x="2180844" y="1423416"/>
                  </a:lnTo>
                  <a:lnTo>
                    <a:pt x="2177796" y="1444752"/>
                  </a:lnTo>
                  <a:lnTo>
                    <a:pt x="2177796" y="1453896"/>
                  </a:lnTo>
                  <a:lnTo>
                    <a:pt x="2171700" y="1472184"/>
                  </a:lnTo>
                  <a:lnTo>
                    <a:pt x="2165604" y="1481328"/>
                  </a:lnTo>
                  <a:lnTo>
                    <a:pt x="2167128" y="1481328"/>
                  </a:lnTo>
                  <a:lnTo>
                    <a:pt x="2151888" y="1499616"/>
                  </a:lnTo>
                  <a:lnTo>
                    <a:pt x="2142744" y="1508760"/>
                  </a:lnTo>
                  <a:lnTo>
                    <a:pt x="2121408" y="1527048"/>
                  </a:lnTo>
                  <a:lnTo>
                    <a:pt x="2107692" y="1536192"/>
                  </a:lnTo>
                  <a:lnTo>
                    <a:pt x="2093976" y="1543812"/>
                  </a:lnTo>
                  <a:lnTo>
                    <a:pt x="2078736" y="1552956"/>
                  </a:lnTo>
                  <a:lnTo>
                    <a:pt x="2063496" y="1560576"/>
                  </a:lnTo>
                  <a:lnTo>
                    <a:pt x="2046732" y="1568196"/>
                  </a:lnTo>
                  <a:lnTo>
                    <a:pt x="2028444" y="1577340"/>
                  </a:lnTo>
                  <a:lnTo>
                    <a:pt x="2028444" y="1575816"/>
                  </a:lnTo>
                  <a:lnTo>
                    <a:pt x="2010156" y="1583436"/>
                  </a:lnTo>
                  <a:lnTo>
                    <a:pt x="1970532" y="1598676"/>
                  </a:lnTo>
                  <a:lnTo>
                    <a:pt x="1927860" y="1610868"/>
                  </a:lnTo>
                  <a:lnTo>
                    <a:pt x="1906524" y="1615440"/>
                  </a:lnTo>
                  <a:lnTo>
                    <a:pt x="1883664" y="1621536"/>
                  </a:lnTo>
                  <a:lnTo>
                    <a:pt x="1836420" y="1630680"/>
                  </a:lnTo>
                  <a:lnTo>
                    <a:pt x="1787652" y="1638300"/>
                  </a:lnTo>
                  <a:lnTo>
                    <a:pt x="1738884" y="1644396"/>
                  </a:lnTo>
                  <a:lnTo>
                    <a:pt x="1662684" y="1648968"/>
                  </a:lnTo>
                  <a:lnTo>
                    <a:pt x="1636776" y="1648968"/>
                  </a:lnTo>
                  <a:lnTo>
                    <a:pt x="1636776" y="1655064"/>
                  </a:lnTo>
                  <a:lnTo>
                    <a:pt x="1687068" y="1659636"/>
                  </a:lnTo>
                  <a:lnTo>
                    <a:pt x="1737360" y="1670304"/>
                  </a:lnTo>
                  <a:lnTo>
                    <a:pt x="1763268" y="1679448"/>
                  </a:lnTo>
                  <a:lnTo>
                    <a:pt x="1761744" y="1679448"/>
                  </a:lnTo>
                  <a:lnTo>
                    <a:pt x="1787652" y="1688592"/>
                  </a:lnTo>
                  <a:lnTo>
                    <a:pt x="1812036" y="1700784"/>
                  </a:lnTo>
                  <a:lnTo>
                    <a:pt x="1834896" y="1714500"/>
                  </a:lnTo>
                  <a:lnTo>
                    <a:pt x="1859280" y="1728216"/>
                  </a:lnTo>
                  <a:lnTo>
                    <a:pt x="1905000" y="1763268"/>
                  </a:lnTo>
                  <a:lnTo>
                    <a:pt x="1969008" y="1824228"/>
                  </a:lnTo>
                  <a:lnTo>
                    <a:pt x="2008632" y="1869948"/>
                  </a:lnTo>
                  <a:lnTo>
                    <a:pt x="2045208" y="1920240"/>
                  </a:lnTo>
                  <a:lnTo>
                    <a:pt x="2077212" y="1975104"/>
                  </a:lnTo>
                  <a:lnTo>
                    <a:pt x="2077212" y="1973580"/>
                  </a:lnTo>
                  <a:lnTo>
                    <a:pt x="2092452" y="2002536"/>
                  </a:lnTo>
                  <a:lnTo>
                    <a:pt x="2110841" y="2041372"/>
                  </a:lnTo>
                  <a:lnTo>
                    <a:pt x="1775460" y="2037588"/>
                  </a:lnTo>
                  <a:lnTo>
                    <a:pt x="1575816" y="2033016"/>
                  </a:lnTo>
                  <a:lnTo>
                    <a:pt x="1478280" y="2028444"/>
                  </a:lnTo>
                  <a:lnTo>
                    <a:pt x="1382268" y="2025396"/>
                  </a:lnTo>
                  <a:lnTo>
                    <a:pt x="1103376" y="2011680"/>
                  </a:lnTo>
                  <a:lnTo>
                    <a:pt x="684276" y="1981200"/>
                  </a:lnTo>
                  <a:lnTo>
                    <a:pt x="470916" y="1958340"/>
                  </a:lnTo>
                  <a:lnTo>
                    <a:pt x="345948" y="1943100"/>
                  </a:lnTo>
                  <a:lnTo>
                    <a:pt x="289560" y="1933956"/>
                  </a:lnTo>
                  <a:lnTo>
                    <a:pt x="239268" y="1926336"/>
                  </a:lnTo>
                  <a:lnTo>
                    <a:pt x="192024" y="1917192"/>
                  </a:lnTo>
                  <a:lnTo>
                    <a:pt x="149352" y="1909572"/>
                  </a:lnTo>
                  <a:lnTo>
                    <a:pt x="112776" y="1900428"/>
                  </a:lnTo>
                  <a:lnTo>
                    <a:pt x="90728" y="1894128"/>
                  </a:lnTo>
                  <a:lnTo>
                    <a:pt x="94488" y="1879092"/>
                  </a:lnTo>
                  <a:lnTo>
                    <a:pt x="103632" y="1850136"/>
                  </a:lnTo>
                  <a:lnTo>
                    <a:pt x="112776" y="1822704"/>
                  </a:lnTo>
                  <a:lnTo>
                    <a:pt x="121920" y="1798320"/>
                  </a:lnTo>
                  <a:lnTo>
                    <a:pt x="132588" y="1773936"/>
                  </a:lnTo>
                  <a:lnTo>
                    <a:pt x="131064" y="1773936"/>
                  </a:lnTo>
                  <a:lnTo>
                    <a:pt x="141732" y="1752600"/>
                  </a:lnTo>
                  <a:lnTo>
                    <a:pt x="150876" y="1732788"/>
                  </a:lnTo>
                  <a:lnTo>
                    <a:pt x="161544" y="1714500"/>
                  </a:lnTo>
                  <a:lnTo>
                    <a:pt x="168922" y="1703946"/>
                  </a:lnTo>
                  <a:lnTo>
                    <a:pt x="170688" y="1709928"/>
                  </a:lnTo>
                  <a:lnTo>
                    <a:pt x="173266" y="1707540"/>
                  </a:lnTo>
                  <a:lnTo>
                    <a:pt x="176784" y="1716024"/>
                  </a:lnTo>
                  <a:lnTo>
                    <a:pt x="178600" y="1713953"/>
                  </a:lnTo>
                  <a:lnTo>
                    <a:pt x="182880" y="1722120"/>
                  </a:lnTo>
                  <a:lnTo>
                    <a:pt x="185102" y="1719021"/>
                  </a:lnTo>
                  <a:lnTo>
                    <a:pt x="188976" y="1725168"/>
                  </a:lnTo>
                  <a:lnTo>
                    <a:pt x="189877" y="1723669"/>
                  </a:lnTo>
                  <a:lnTo>
                    <a:pt x="192024" y="1726692"/>
                  </a:lnTo>
                  <a:lnTo>
                    <a:pt x="214706" y="1685544"/>
                  </a:lnTo>
                  <a:lnTo>
                    <a:pt x="233172" y="1652016"/>
                  </a:lnTo>
                  <a:lnTo>
                    <a:pt x="163182" y="1631289"/>
                  </a:lnTo>
                  <a:lnTo>
                    <a:pt x="163182" y="1696110"/>
                  </a:lnTo>
                  <a:lnTo>
                    <a:pt x="161544" y="1697736"/>
                  </a:lnTo>
                  <a:lnTo>
                    <a:pt x="160020" y="1697736"/>
                  </a:lnTo>
                  <a:lnTo>
                    <a:pt x="163068" y="1695450"/>
                  </a:lnTo>
                  <a:lnTo>
                    <a:pt x="163182" y="1696110"/>
                  </a:lnTo>
                  <a:lnTo>
                    <a:pt x="163182" y="1631289"/>
                  </a:lnTo>
                  <a:lnTo>
                    <a:pt x="161988" y="1630934"/>
                  </a:lnTo>
                  <a:lnTo>
                    <a:pt x="161988" y="1689417"/>
                  </a:lnTo>
                  <a:lnTo>
                    <a:pt x="156972" y="1693164"/>
                  </a:lnTo>
                  <a:lnTo>
                    <a:pt x="154686" y="1695780"/>
                  </a:lnTo>
                  <a:lnTo>
                    <a:pt x="154686" y="1705584"/>
                  </a:lnTo>
                  <a:lnTo>
                    <a:pt x="146304" y="1717548"/>
                  </a:lnTo>
                  <a:lnTo>
                    <a:pt x="137160" y="1733232"/>
                  </a:lnTo>
                  <a:lnTo>
                    <a:pt x="137160" y="1746732"/>
                  </a:lnTo>
                  <a:lnTo>
                    <a:pt x="135636" y="1749552"/>
                  </a:lnTo>
                  <a:lnTo>
                    <a:pt x="132588" y="1757172"/>
                  </a:lnTo>
                  <a:lnTo>
                    <a:pt x="126492" y="1772412"/>
                  </a:lnTo>
                  <a:lnTo>
                    <a:pt x="115824" y="1795272"/>
                  </a:lnTo>
                  <a:lnTo>
                    <a:pt x="106680" y="1821180"/>
                  </a:lnTo>
                  <a:lnTo>
                    <a:pt x="97536" y="1848612"/>
                  </a:lnTo>
                  <a:lnTo>
                    <a:pt x="88392" y="1877568"/>
                  </a:lnTo>
                  <a:lnTo>
                    <a:pt x="84683" y="1892401"/>
                  </a:lnTo>
                  <a:lnTo>
                    <a:pt x="83159" y="1891969"/>
                  </a:lnTo>
                  <a:lnTo>
                    <a:pt x="83159" y="1898497"/>
                  </a:lnTo>
                  <a:lnTo>
                    <a:pt x="80772" y="1908048"/>
                  </a:lnTo>
                  <a:lnTo>
                    <a:pt x="71628" y="1940052"/>
                  </a:lnTo>
                  <a:lnTo>
                    <a:pt x="64008" y="1972056"/>
                  </a:lnTo>
                  <a:lnTo>
                    <a:pt x="56388" y="2007108"/>
                  </a:lnTo>
                  <a:lnTo>
                    <a:pt x="50317" y="2041982"/>
                  </a:lnTo>
                  <a:lnTo>
                    <a:pt x="48818" y="2040915"/>
                  </a:lnTo>
                  <a:lnTo>
                    <a:pt x="48818" y="2049183"/>
                  </a:lnTo>
                  <a:lnTo>
                    <a:pt x="42672" y="2078736"/>
                  </a:lnTo>
                  <a:lnTo>
                    <a:pt x="36576" y="2116836"/>
                  </a:lnTo>
                  <a:lnTo>
                    <a:pt x="30480" y="2156460"/>
                  </a:lnTo>
                  <a:lnTo>
                    <a:pt x="26949" y="2187003"/>
                  </a:lnTo>
                  <a:lnTo>
                    <a:pt x="25704" y="2185136"/>
                  </a:lnTo>
                  <a:lnTo>
                    <a:pt x="25704" y="2197341"/>
                  </a:lnTo>
                  <a:lnTo>
                    <a:pt x="19812" y="2235708"/>
                  </a:lnTo>
                  <a:lnTo>
                    <a:pt x="16764" y="2276856"/>
                  </a:lnTo>
                  <a:lnTo>
                    <a:pt x="12192" y="2318004"/>
                  </a:lnTo>
                  <a:lnTo>
                    <a:pt x="10896" y="2336025"/>
                  </a:lnTo>
                  <a:lnTo>
                    <a:pt x="10604" y="2334514"/>
                  </a:lnTo>
                  <a:lnTo>
                    <a:pt x="12192" y="2296668"/>
                  </a:lnTo>
                  <a:lnTo>
                    <a:pt x="18288" y="2223516"/>
                  </a:lnTo>
                  <a:lnTo>
                    <a:pt x="22352" y="2192299"/>
                  </a:lnTo>
                  <a:lnTo>
                    <a:pt x="25704" y="2197341"/>
                  </a:lnTo>
                  <a:lnTo>
                    <a:pt x="25704" y="2185136"/>
                  </a:lnTo>
                  <a:lnTo>
                    <a:pt x="23685" y="2182101"/>
                  </a:lnTo>
                  <a:lnTo>
                    <a:pt x="32004" y="2118360"/>
                  </a:lnTo>
                  <a:lnTo>
                    <a:pt x="36576" y="2084832"/>
                  </a:lnTo>
                  <a:lnTo>
                    <a:pt x="42672" y="2052828"/>
                  </a:lnTo>
                  <a:lnTo>
                    <a:pt x="43954" y="2045716"/>
                  </a:lnTo>
                  <a:lnTo>
                    <a:pt x="48818" y="2049183"/>
                  </a:lnTo>
                  <a:lnTo>
                    <a:pt x="48818" y="2040915"/>
                  </a:lnTo>
                  <a:lnTo>
                    <a:pt x="45288" y="2038388"/>
                  </a:lnTo>
                  <a:lnTo>
                    <a:pt x="48768" y="2019300"/>
                  </a:lnTo>
                  <a:lnTo>
                    <a:pt x="56388" y="1988820"/>
                  </a:lnTo>
                  <a:lnTo>
                    <a:pt x="62484" y="1958340"/>
                  </a:lnTo>
                  <a:lnTo>
                    <a:pt x="70104" y="1927860"/>
                  </a:lnTo>
                  <a:lnTo>
                    <a:pt x="79248" y="1900428"/>
                  </a:lnTo>
                  <a:lnTo>
                    <a:pt x="77724" y="1900428"/>
                  </a:lnTo>
                  <a:lnTo>
                    <a:pt x="78778" y="1897240"/>
                  </a:lnTo>
                  <a:lnTo>
                    <a:pt x="79248" y="1897380"/>
                  </a:lnTo>
                  <a:lnTo>
                    <a:pt x="83159" y="1898497"/>
                  </a:lnTo>
                  <a:lnTo>
                    <a:pt x="83159" y="1891969"/>
                  </a:lnTo>
                  <a:lnTo>
                    <a:pt x="80772" y="1891284"/>
                  </a:lnTo>
                  <a:lnTo>
                    <a:pt x="86868" y="1872996"/>
                  </a:lnTo>
                  <a:lnTo>
                    <a:pt x="94488" y="1847088"/>
                  </a:lnTo>
                  <a:lnTo>
                    <a:pt x="103632" y="1822704"/>
                  </a:lnTo>
                  <a:lnTo>
                    <a:pt x="121920" y="1776984"/>
                  </a:lnTo>
                  <a:lnTo>
                    <a:pt x="132588" y="1757172"/>
                  </a:lnTo>
                  <a:lnTo>
                    <a:pt x="131064" y="1757172"/>
                  </a:lnTo>
                  <a:lnTo>
                    <a:pt x="137160" y="1746732"/>
                  </a:lnTo>
                  <a:lnTo>
                    <a:pt x="137160" y="1733232"/>
                  </a:lnTo>
                  <a:lnTo>
                    <a:pt x="115824" y="1775460"/>
                  </a:lnTo>
                  <a:lnTo>
                    <a:pt x="97536" y="1819656"/>
                  </a:lnTo>
                  <a:lnTo>
                    <a:pt x="80772" y="1871472"/>
                  </a:lnTo>
                  <a:lnTo>
                    <a:pt x="74815" y="1889315"/>
                  </a:lnTo>
                  <a:lnTo>
                    <a:pt x="72834" y="1888655"/>
                  </a:lnTo>
                  <a:lnTo>
                    <a:pt x="72834" y="1895259"/>
                  </a:lnTo>
                  <a:lnTo>
                    <a:pt x="71628" y="1898904"/>
                  </a:lnTo>
                  <a:lnTo>
                    <a:pt x="64008" y="1926336"/>
                  </a:lnTo>
                  <a:lnTo>
                    <a:pt x="56388" y="1956816"/>
                  </a:lnTo>
                  <a:lnTo>
                    <a:pt x="50292" y="1987296"/>
                  </a:lnTo>
                  <a:lnTo>
                    <a:pt x="42672" y="2019300"/>
                  </a:lnTo>
                  <a:lnTo>
                    <a:pt x="39776" y="2034451"/>
                  </a:lnTo>
                  <a:lnTo>
                    <a:pt x="38392" y="2033460"/>
                  </a:lnTo>
                  <a:lnTo>
                    <a:pt x="38392" y="2041740"/>
                  </a:lnTo>
                  <a:lnTo>
                    <a:pt x="36576" y="2051304"/>
                  </a:lnTo>
                  <a:lnTo>
                    <a:pt x="30480" y="2084832"/>
                  </a:lnTo>
                  <a:lnTo>
                    <a:pt x="25908" y="2118360"/>
                  </a:lnTo>
                  <a:lnTo>
                    <a:pt x="19812" y="2151888"/>
                  </a:lnTo>
                  <a:lnTo>
                    <a:pt x="18034" y="2173173"/>
                  </a:lnTo>
                  <a:lnTo>
                    <a:pt x="17094" y="2171535"/>
                  </a:lnTo>
                  <a:lnTo>
                    <a:pt x="17094" y="2184400"/>
                  </a:lnTo>
                  <a:lnTo>
                    <a:pt x="16764" y="2188464"/>
                  </a:lnTo>
                  <a:lnTo>
                    <a:pt x="12192" y="2223516"/>
                  </a:lnTo>
                  <a:lnTo>
                    <a:pt x="9144" y="2260092"/>
                  </a:lnTo>
                  <a:lnTo>
                    <a:pt x="7620" y="2277719"/>
                  </a:lnTo>
                  <a:lnTo>
                    <a:pt x="7620" y="2273808"/>
                  </a:lnTo>
                  <a:lnTo>
                    <a:pt x="12192" y="2182368"/>
                  </a:lnTo>
                  <a:lnTo>
                    <a:pt x="12700" y="2177542"/>
                  </a:lnTo>
                  <a:lnTo>
                    <a:pt x="13716" y="2179320"/>
                  </a:lnTo>
                  <a:lnTo>
                    <a:pt x="17094" y="2184400"/>
                  </a:lnTo>
                  <a:lnTo>
                    <a:pt x="17094" y="2171535"/>
                  </a:lnTo>
                  <a:lnTo>
                    <a:pt x="13919" y="2165959"/>
                  </a:lnTo>
                  <a:lnTo>
                    <a:pt x="15240" y="2153412"/>
                  </a:lnTo>
                  <a:lnTo>
                    <a:pt x="18288" y="2122932"/>
                  </a:lnTo>
                  <a:lnTo>
                    <a:pt x="31838" y="2037054"/>
                  </a:lnTo>
                  <a:lnTo>
                    <a:pt x="38392" y="2041740"/>
                  </a:lnTo>
                  <a:lnTo>
                    <a:pt x="38392" y="2033460"/>
                  </a:lnTo>
                  <a:lnTo>
                    <a:pt x="33528" y="2029968"/>
                  </a:lnTo>
                  <a:lnTo>
                    <a:pt x="33083" y="2029536"/>
                  </a:lnTo>
                  <a:lnTo>
                    <a:pt x="36576" y="2008632"/>
                  </a:lnTo>
                  <a:lnTo>
                    <a:pt x="42672" y="1981200"/>
                  </a:lnTo>
                  <a:lnTo>
                    <a:pt x="48768" y="1955292"/>
                  </a:lnTo>
                  <a:lnTo>
                    <a:pt x="56388" y="1929384"/>
                  </a:lnTo>
                  <a:lnTo>
                    <a:pt x="62484" y="1905000"/>
                  </a:lnTo>
                  <a:lnTo>
                    <a:pt x="66217" y="1893049"/>
                  </a:lnTo>
                  <a:lnTo>
                    <a:pt x="72834" y="1895259"/>
                  </a:lnTo>
                  <a:lnTo>
                    <a:pt x="72834" y="1888655"/>
                  </a:lnTo>
                  <a:lnTo>
                    <a:pt x="68084" y="1887067"/>
                  </a:lnTo>
                  <a:lnTo>
                    <a:pt x="77724" y="1856232"/>
                  </a:lnTo>
                  <a:lnTo>
                    <a:pt x="86868" y="1834896"/>
                  </a:lnTo>
                  <a:lnTo>
                    <a:pt x="94488" y="1813560"/>
                  </a:lnTo>
                  <a:lnTo>
                    <a:pt x="103632" y="1792224"/>
                  </a:lnTo>
                  <a:lnTo>
                    <a:pt x="121920" y="1755648"/>
                  </a:lnTo>
                  <a:lnTo>
                    <a:pt x="131064" y="1738884"/>
                  </a:lnTo>
                  <a:lnTo>
                    <a:pt x="141732" y="1723644"/>
                  </a:lnTo>
                  <a:lnTo>
                    <a:pt x="150876" y="1709928"/>
                  </a:lnTo>
                  <a:lnTo>
                    <a:pt x="154686" y="1705584"/>
                  </a:lnTo>
                  <a:lnTo>
                    <a:pt x="154686" y="1695780"/>
                  </a:lnTo>
                  <a:lnTo>
                    <a:pt x="146304" y="1705356"/>
                  </a:lnTo>
                  <a:lnTo>
                    <a:pt x="135636" y="1720596"/>
                  </a:lnTo>
                  <a:lnTo>
                    <a:pt x="126492" y="1735836"/>
                  </a:lnTo>
                  <a:lnTo>
                    <a:pt x="115824" y="1752600"/>
                  </a:lnTo>
                  <a:lnTo>
                    <a:pt x="106680" y="1770888"/>
                  </a:lnTo>
                  <a:lnTo>
                    <a:pt x="97536" y="1790700"/>
                  </a:lnTo>
                  <a:lnTo>
                    <a:pt x="89916" y="1810512"/>
                  </a:lnTo>
                  <a:lnTo>
                    <a:pt x="80772" y="1831848"/>
                  </a:lnTo>
                  <a:lnTo>
                    <a:pt x="73152" y="1854708"/>
                  </a:lnTo>
                  <a:lnTo>
                    <a:pt x="64008" y="1877568"/>
                  </a:lnTo>
                  <a:lnTo>
                    <a:pt x="61696" y="1884934"/>
                  </a:lnTo>
                  <a:lnTo>
                    <a:pt x="59829" y="1884311"/>
                  </a:lnTo>
                  <a:lnTo>
                    <a:pt x="59829" y="1890915"/>
                  </a:lnTo>
                  <a:lnTo>
                    <a:pt x="56388" y="1901952"/>
                  </a:lnTo>
                  <a:lnTo>
                    <a:pt x="50292" y="1927860"/>
                  </a:lnTo>
                  <a:lnTo>
                    <a:pt x="42672" y="1953768"/>
                  </a:lnTo>
                  <a:lnTo>
                    <a:pt x="36576" y="1979676"/>
                  </a:lnTo>
                  <a:lnTo>
                    <a:pt x="30480" y="2007108"/>
                  </a:lnTo>
                  <a:lnTo>
                    <a:pt x="27774" y="2024227"/>
                  </a:lnTo>
                  <a:lnTo>
                    <a:pt x="26530" y="2022983"/>
                  </a:lnTo>
                  <a:lnTo>
                    <a:pt x="26530" y="2032127"/>
                  </a:lnTo>
                  <a:lnTo>
                    <a:pt x="25908" y="2036064"/>
                  </a:lnTo>
                  <a:lnTo>
                    <a:pt x="19812" y="2063496"/>
                  </a:lnTo>
                  <a:lnTo>
                    <a:pt x="12192" y="2122932"/>
                  </a:lnTo>
                  <a:lnTo>
                    <a:pt x="9309" y="2150224"/>
                  </a:lnTo>
                  <a:lnTo>
                    <a:pt x="7620" y="2144268"/>
                  </a:lnTo>
                  <a:lnTo>
                    <a:pt x="7620" y="2110740"/>
                  </a:lnTo>
                  <a:lnTo>
                    <a:pt x="10668" y="2065020"/>
                  </a:lnTo>
                  <a:lnTo>
                    <a:pt x="10668" y="2066544"/>
                  </a:lnTo>
                  <a:lnTo>
                    <a:pt x="10769" y="2065020"/>
                  </a:lnTo>
                  <a:lnTo>
                    <a:pt x="12192" y="2043684"/>
                  </a:lnTo>
                  <a:lnTo>
                    <a:pt x="15240" y="2020824"/>
                  </a:lnTo>
                  <a:lnTo>
                    <a:pt x="15240" y="2022348"/>
                  </a:lnTo>
                  <a:lnTo>
                    <a:pt x="15417" y="2021014"/>
                  </a:lnTo>
                  <a:lnTo>
                    <a:pt x="26530" y="2032127"/>
                  </a:lnTo>
                  <a:lnTo>
                    <a:pt x="26530" y="2022983"/>
                  </a:lnTo>
                  <a:lnTo>
                    <a:pt x="18288" y="2014728"/>
                  </a:lnTo>
                  <a:lnTo>
                    <a:pt x="19812" y="2014728"/>
                  </a:lnTo>
                  <a:lnTo>
                    <a:pt x="16764" y="2010918"/>
                  </a:lnTo>
                  <a:lnTo>
                    <a:pt x="18288" y="1999488"/>
                  </a:lnTo>
                  <a:lnTo>
                    <a:pt x="27432" y="1956816"/>
                  </a:lnTo>
                  <a:lnTo>
                    <a:pt x="36576" y="1915668"/>
                  </a:lnTo>
                  <a:lnTo>
                    <a:pt x="45796" y="1885670"/>
                  </a:lnTo>
                  <a:lnTo>
                    <a:pt x="51816" y="1888236"/>
                  </a:lnTo>
                  <a:lnTo>
                    <a:pt x="59829" y="1890915"/>
                  </a:lnTo>
                  <a:lnTo>
                    <a:pt x="59829" y="1884311"/>
                  </a:lnTo>
                  <a:lnTo>
                    <a:pt x="53340" y="1882140"/>
                  </a:lnTo>
                  <a:lnTo>
                    <a:pt x="54864" y="1882140"/>
                  </a:lnTo>
                  <a:lnTo>
                    <a:pt x="47815" y="1879130"/>
                  </a:lnTo>
                  <a:lnTo>
                    <a:pt x="48768" y="1876044"/>
                  </a:lnTo>
                  <a:lnTo>
                    <a:pt x="56388" y="1856232"/>
                  </a:lnTo>
                  <a:lnTo>
                    <a:pt x="56388" y="1857756"/>
                  </a:lnTo>
                  <a:lnTo>
                    <a:pt x="56857" y="1856232"/>
                  </a:lnTo>
                  <a:lnTo>
                    <a:pt x="62484" y="1837944"/>
                  </a:lnTo>
                  <a:lnTo>
                    <a:pt x="70104" y="1821180"/>
                  </a:lnTo>
                  <a:lnTo>
                    <a:pt x="77724" y="1802892"/>
                  </a:lnTo>
                  <a:lnTo>
                    <a:pt x="86868" y="1787652"/>
                  </a:lnTo>
                  <a:lnTo>
                    <a:pt x="94488" y="1770888"/>
                  </a:lnTo>
                  <a:lnTo>
                    <a:pt x="103632" y="1757172"/>
                  </a:lnTo>
                  <a:lnTo>
                    <a:pt x="112776" y="1741932"/>
                  </a:lnTo>
                  <a:lnTo>
                    <a:pt x="131064" y="1717548"/>
                  </a:lnTo>
                  <a:lnTo>
                    <a:pt x="141732" y="1705356"/>
                  </a:lnTo>
                  <a:lnTo>
                    <a:pt x="140208" y="1705356"/>
                  </a:lnTo>
                  <a:lnTo>
                    <a:pt x="150876" y="1694688"/>
                  </a:lnTo>
                  <a:lnTo>
                    <a:pt x="150876" y="1696212"/>
                  </a:lnTo>
                  <a:lnTo>
                    <a:pt x="152400" y="1694688"/>
                  </a:lnTo>
                  <a:lnTo>
                    <a:pt x="160020" y="1687068"/>
                  </a:lnTo>
                  <a:lnTo>
                    <a:pt x="161442" y="1686356"/>
                  </a:lnTo>
                  <a:lnTo>
                    <a:pt x="161988" y="1689417"/>
                  </a:lnTo>
                  <a:lnTo>
                    <a:pt x="161988" y="1630934"/>
                  </a:lnTo>
                  <a:lnTo>
                    <a:pt x="158978" y="1630045"/>
                  </a:lnTo>
                  <a:lnTo>
                    <a:pt x="158978" y="1679968"/>
                  </a:lnTo>
                  <a:lnTo>
                    <a:pt x="156972" y="1680972"/>
                  </a:lnTo>
                  <a:lnTo>
                    <a:pt x="146304" y="1691640"/>
                  </a:lnTo>
                  <a:lnTo>
                    <a:pt x="135636" y="1700784"/>
                  </a:lnTo>
                  <a:lnTo>
                    <a:pt x="117348" y="1725168"/>
                  </a:lnTo>
                  <a:lnTo>
                    <a:pt x="106680" y="1738884"/>
                  </a:lnTo>
                  <a:lnTo>
                    <a:pt x="97536" y="1752600"/>
                  </a:lnTo>
                  <a:lnTo>
                    <a:pt x="89916" y="1767840"/>
                  </a:lnTo>
                  <a:lnTo>
                    <a:pt x="80772" y="1784604"/>
                  </a:lnTo>
                  <a:lnTo>
                    <a:pt x="73152" y="1801368"/>
                  </a:lnTo>
                  <a:lnTo>
                    <a:pt x="64008" y="1818132"/>
                  </a:lnTo>
                  <a:lnTo>
                    <a:pt x="57912" y="1836420"/>
                  </a:lnTo>
                  <a:lnTo>
                    <a:pt x="50292" y="1854708"/>
                  </a:lnTo>
                  <a:lnTo>
                    <a:pt x="42672" y="1874520"/>
                  </a:lnTo>
                  <a:lnTo>
                    <a:pt x="42011" y="1876640"/>
                  </a:lnTo>
                  <a:lnTo>
                    <a:pt x="40005" y="1875790"/>
                  </a:lnTo>
                  <a:lnTo>
                    <a:pt x="40005" y="1883181"/>
                  </a:lnTo>
                  <a:lnTo>
                    <a:pt x="30480" y="1914144"/>
                  </a:lnTo>
                  <a:lnTo>
                    <a:pt x="19812" y="1955292"/>
                  </a:lnTo>
                  <a:lnTo>
                    <a:pt x="12192" y="1997964"/>
                  </a:lnTo>
                  <a:lnTo>
                    <a:pt x="11607" y="2002320"/>
                  </a:lnTo>
                  <a:lnTo>
                    <a:pt x="11176" y="2001012"/>
                  </a:lnTo>
                  <a:lnTo>
                    <a:pt x="10668" y="1999488"/>
                  </a:lnTo>
                  <a:lnTo>
                    <a:pt x="10668" y="2001012"/>
                  </a:lnTo>
                  <a:lnTo>
                    <a:pt x="7620" y="1993392"/>
                  </a:lnTo>
                  <a:lnTo>
                    <a:pt x="7620" y="1970532"/>
                  </a:lnTo>
                  <a:lnTo>
                    <a:pt x="12192" y="1924812"/>
                  </a:lnTo>
                  <a:lnTo>
                    <a:pt x="18288" y="1894332"/>
                  </a:lnTo>
                  <a:lnTo>
                    <a:pt x="24015" y="1875218"/>
                  </a:lnTo>
                  <a:lnTo>
                    <a:pt x="30480" y="1879092"/>
                  </a:lnTo>
                  <a:lnTo>
                    <a:pt x="40005" y="1883181"/>
                  </a:lnTo>
                  <a:lnTo>
                    <a:pt x="40005" y="1875790"/>
                  </a:lnTo>
                  <a:lnTo>
                    <a:pt x="33528" y="1872996"/>
                  </a:lnTo>
                  <a:lnTo>
                    <a:pt x="26035" y="1868512"/>
                  </a:lnTo>
                  <a:lnTo>
                    <a:pt x="27432" y="1863852"/>
                  </a:lnTo>
                  <a:lnTo>
                    <a:pt x="25908" y="1863852"/>
                  </a:lnTo>
                  <a:lnTo>
                    <a:pt x="36576" y="1834896"/>
                  </a:lnTo>
                  <a:lnTo>
                    <a:pt x="36576" y="1836420"/>
                  </a:lnTo>
                  <a:lnTo>
                    <a:pt x="37223" y="1834896"/>
                  </a:lnTo>
                  <a:lnTo>
                    <a:pt x="48768" y="1807464"/>
                  </a:lnTo>
                  <a:lnTo>
                    <a:pt x="48768" y="1808988"/>
                  </a:lnTo>
                  <a:lnTo>
                    <a:pt x="49530" y="1807464"/>
                  </a:lnTo>
                  <a:lnTo>
                    <a:pt x="62484" y="1781556"/>
                  </a:lnTo>
                  <a:lnTo>
                    <a:pt x="62484" y="1783080"/>
                  </a:lnTo>
                  <a:lnTo>
                    <a:pt x="63436" y="1781556"/>
                  </a:lnTo>
                  <a:lnTo>
                    <a:pt x="77724" y="1758696"/>
                  </a:lnTo>
                  <a:lnTo>
                    <a:pt x="94488" y="1735836"/>
                  </a:lnTo>
                  <a:lnTo>
                    <a:pt x="131064" y="1697736"/>
                  </a:lnTo>
                  <a:lnTo>
                    <a:pt x="157594" y="1678025"/>
                  </a:lnTo>
                  <a:lnTo>
                    <a:pt x="158978" y="1679968"/>
                  </a:lnTo>
                  <a:lnTo>
                    <a:pt x="158978" y="1630045"/>
                  </a:lnTo>
                  <a:lnTo>
                    <a:pt x="154292" y="1628648"/>
                  </a:lnTo>
                  <a:lnTo>
                    <a:pt x="154292" y="1673364"/>
                  </a:lnTo>
                  <a:lnTo>
                    <a:pt x="146304" y="1677924"/>
                  </a:lnTo>
                  <a:lnTo>
                    <a:pt x="137160" y="1685544"/>
                  </a:lnTo>
                  <a:lnTo>
                    <a:pt x="126492" y="1693164"/>
                  </a:lnTo>
                  <a:lnTo>
                    <a:pt x="99060" y="1720596"/>
                  </a:lnTo>
                  <a:lnTo>
                    <a:pt x="73152" y="1754124"/>
                  </a:lnTo>
                  <a:lnTo>
                    <a:pt x="42672" y="1805940"/>
                  </a:lnTo>
                  <a:lnTo>
                    <a:pt x="21336" y="1862328"/>
                  </a:lnTo>
                  <a:lnTo>
                    <a:pt x="20472" y="1865172"/>
                  </a:lnTo>
                  <a:lnTo>
                    <a:pt x="18288" y="1863852"/>
                  </a:lnTo>
                  <a:lnTo>
                    <a:pt x="15240" y="1860804"/>
                  </a:lnTo>
                  <a:lnTo>
                    <a:pt x="13716" y="1859280"/>
                  </a:lnTo>
                  <a:lnTo>
                    <a:pt x="13716" y="1860804"/>
                  </a:lnTo>
                  <a:lnTo>
                    <a:pt x="9144" y="1856232"/>
                  </a:lnTo>
                  <a:lnTo>
                    <a:pt x="10668" y="1856232"/>
                  </a:lnTo>
                  <a:lnTo>
                    <a:pt x="8636" y="1853184"/>
                  </a:lnTo>
                  <a:lnTo>
                    <a:pt x="7620" y="1851660"/>
                  </a:lnTo>
                  <a:lnTo>
                    <a:pt x="7620" y="1839468"/>
                  </a:lnTo>
                  <a:lnTo>
                    <a:pt x="12192" y="1812036"/>
                  </a:lnTo>
                  <a:lnTo>
                    <a:pt x="12192" y="1813560"/>
                  </a:lnTo>
                  <a:lnTo>
                    <a:pt x="12700" y="1812036"/>
                  </a:lnTo>
                  <a:lnTo>
                    <a:pt x="36576" y="1761744"/>
                  </a:lnTo>
                  <a:lnTo>
                    <a:pt x="62484" y="1729740"/>
                  </a:lnTo>
                  <a:lnTo>
                    <a:pt x="94488" y="1702308"/>
                  </a:lnTo>
                  <a:lnTo>
                    <a:pt x="111252" y="1690116"/>
                  </a:lnTo>
                  <a:lnTo>
                    <a:pt x="111252" y="1691640"/>
                  </a:lnTo>
                  <a:lnTo>
                    <a:pt x="114084" y="1690116"/>
                  </a:lnTo>
                  <a:lnTo>
                    <a:pt x="131064" y="1680972"/>
                  </a:lnTo>
                  <a:lnTo>
                    <a:pt x="129540" y="1680972"/>
                  </a:lnTo>
                  <a:lnTo>
                    <a:pt x="149352" y="1671828"/>
                  </a:lnTo>
                  <a:lnTo>
                    <a:pt x="152565" y="1670926"/>
                  </a:lnTo>
                  <a:lnTo>
                    <a:pt x="154292" y="1673364"/>
                  </a:lnTo>
                  <a:lnTo>
                    <a:pt x="154292" y="1628648"/>
                  </a:lnTo>
                  <a:lnTo>
                    <a:pt x="150876" y="1627632"/>
                  </a:lnTo>
                  <a:lnTo>
                    <a:pt x="152628" y="1637372"/>
                  </a:lnTo>
                  <a:lnTo>
                    <a:pt x="149352" y="1636776"/>
                  </a:lnTo>
                  <a:lnTo>
                    <a:pt x="152095" y="1646237"/>
                  </a:lnTo>
                  <a:lnTo>
                    <a:pt x="147828" y="1645920"/>
                  </a:lnTo>
                  <a:lnTo>
                    <a:pt x="151549" y="1654937"/>
                  </a:lnTo>
                  <a:lnTo>
                    <a:pt x="147828" y="1655064"/>
                  </a:lnTo>
                  <a:lnTo>
                    <a:pt x="150101" y="1659432"/>
                  </a:lnTo>
                  <a:lnTo>
                    <a:pt x="147828" y="1659636"/>
                  </a:lnTo>
                  <a:lnTo>
                    <a:pt x="150444" y="1663839"/>
                  </a:lnTo>
                  <a:lnTo>
                    <a:pt x="147828" y="1664208"/>
                  </a:lnTo>
                  <a:lnTo>
                    <a:pt x="148717" y="1665490"/>
                  </a:lnTo>
                  <a:lnTo>
                    <a:pt x="108204" y="1685544"/>
                  </a:lnTo>
                  <a:lnTo>
                    <a:pt x="73152" y="1711452"/>
                  </a:lnTo>
                  <a:lnTo>
                    <a:pt x="44196" y="1740408"/>
                  </a:lnTo>
                  <a:lnTo>
                    <a:pt x="21336" y="1775460"/>
                  </a:lnTo>
                  <a:lnTo>
                    <a:pt x="6096" y="1810512"/>
                  </a:lnTo>
                  <a:lnTo>
                    <a:pt x="4572" y="1819656"/>
                  </a:lnTo>
                  <a:lnTo>
                    <a:pt x="1524" y="1830324"/>
                  </a:lnTo>
                  <a:lnTo>
                    <a:pt x="1524" y="1854708"/>
                  </a:lnTo>
                  <a:lnTo>
                    <a:pt x="4572" y="1859280"/>
                  </a:lnTo>
                  <a:lnTo>
                    <a:pt x="9144" y="1865376"/>
                  </a:lnTo>
                  <a:lnTo>
                    <a:pt x="15240" y="1869948"/>
                  </a:lnTo>
                  <a:lnTo>
                    <a:pt x="18465" y="1871891"/>
                  </a:lnTo>
                  <a:lnTo>
                    <a:pt x="12192" y="1892808"/>
                  </a:lnTo>
                  <a:lnTo>
                    <a:pt x="3048" y="1938528"/>
                  </a:lnTo>
                  <a:lnTo>
                    <a:pt x="1524" y="1953768"/>
                  </a:lnTo>
                  <a:lnTo>
                    <a:pt x="1524" y="1994916"/>
                  </a:lnTo>
                  <a:lnTo>
                    <a:pt x="4572" y="2002536"/>
                  </a:lnTo>
                  <a:lnTo>
                    <a:pt x="7620" y="2011680"/>
                  </a:lnTo>
                  <a:lnTo>
                    <a:pt x="9969" y="2014626"/>
                  </a:lnTo>
                  <a:lnTo>
                    <a:pt x="9144" y="2020824"/>
                  </a:lnTo>
                  <a:lnTo>
                    <a:pt x="6096" y="2042160"/>
                  </a:lnTo>
                  <a:lnTo>
                    <a:pt x="3048" y="2065020"/>
                  </a:lnTo>
                  <a:lnTo>
                    <a:pt x="1524" y="2087880"/>
                  </a:lnTo>
                  <a:lnTo>
                    <a:pt x="1524" y="2144268"/>
                  </a:lnTo>
                  <a:lnTo>
                    <a:pt x="7505" y="2168220"/>
                  </a:lnTo>
                  <a:lnTo>
                    <a:pt x="3048" y="2212848"/>
                  </a:lnTo>
                  <a:lnTo>
                    <a:pt x="1524" y="2243328"/>
                  </a:lnTo>
                  <a:lnTo>
                    <a:pt x="1524" y="2319528"/>
                  </a:lnTo>
                  <a:lnTo>
                    <a:pt x="3390" y="2328900"/>
                  </a:lnTo>
                  <a:lnTo>
                    <a:pt x="3048" y="2333244"/>
                  </a:lnTo>
                  <a:lnTo>
                    <a:pt x="1524" y="2369820"/>
                  </a:lnTo>
                  <a:lnTo>
                    <a:pt x="1524" y="2462784"/>
                  </a:lnTo>
                  <a:lnTo>
                    <a:pt x="2286" y="2467356"/>
                  </a:lnTo>
                  <a:lnTo>
                    <a:pt x="1524" y="2488692"/>
                  </a:lnTo>
                  <a:lnTo>
                    <a:pt x="1524" y="2531364"/>
                  </a:lnTo>
                  <a:lnTo>
                    <a:pt x="0" y="2575560"/>
                  </a:lnTo>
                  <a:lnTo>
                    <a:pt x="1524" y="2596896"/>
                  </a:lnTo>
                  <a:lnTo>
                    <a:pt x="4572" y="2618232"/>
                  </a:lnTo>
                  <a:lnTo>
                    <a:pt x="7620" y="2641092"/>
                  </a:lnTo>
                  <a:lnTo>
                    <a:pt x="13716" y="2662428"/>
                  </a:lnTo>
                  <a:lnTo>
                    <a:pt x="28956" y="2705100"/>
                  </a:lnTo>
                  <a:lnTo>
                    <a:pt x="50292" y="2749296"/>
                  </a:lnTo>
                  <a:lnTo>
                    <a:pt x="76200" y="2791968"/>
                  </a:lnTo>
                  <a:lnTo>
                    <a:pt x="109728" y="2833116"/>
                  </a:lnTo>
                  <a:lnTo>
                    <a:pt x="146304" y="2875788"/>
                  </a:lnTo>
                  <a:lnTo>
                    <a:pt x="188976" y="2916936"/>
                  </a:lnTo>
                  <a:lnTo>
                    <a:pt x="236220" y="2956560"/>
                  </a:lnTo>
                  <a:lnTo>
                    <a:pt x="288036" y="2996184"/>
                  </a:lnTo>
                  <a:lnTo>
                    <a:pt x="344424" y="3034284"/>
                  </a:lnTo>
                  <a:lnTo>
                    <a:pt x="403860" y="3072384"/>
                  </a:lnTo>
                  <a:lnTo>
                    <a:pt x="467868" y="3108960"/>
                  </a:lnTo>
                  <a:lnTo>
                    <a:pt x="536448" y="3145536"/>
                  </a:lnTo>
                  <a:lnTo>
                    <a:pt x="608076" y="3179064"/>
                  </a:lnTo>
                  <a:lnTo>
                    <a:pt x="682752" y="3212592"/>
                  </a:lnTo>
                  <a:lnTo>
                    <a:pt x="760476" y="3244596"/>
                  </a:lnTo>
                  <a:lnTo>
                    <a:pt x="842772" y="3275076"/>
                  </a:lnTo>
                  <a:lnTo>
                    <a:pt x="926592" y="3304032"/>
                  </a:lnTo>
                  <a:lnTo>
                    <a:pt x="1013460" y="3331464"/>
                  </a:lnTo>
                  <a:lnTo>
                    <a:pt x="1193292" y="3380232"/>
                  </a:lnTo>
                  <a:lnTo>
                    <a:pt x="1286256" y="3401568"/>
                  </a:lnTo>
                  <a:lnTo>
                    <a:pt x="1380744" y="3421380"/>
                  </a:lnTo>
                  <a:lnTo>
                    <a:pt x="1476756" y="3439668"/>
                  </a:lnTo>
                  <a:lnTo>
                    <a:pt x="1575816" y="3456432"/>
                  </a:lnTo>
                  <a:lnTo>
                    <a:pt x="1773936" y="3480816"/>
                  </a:lnTo>
                  <a:lnTo>
                    <a:pt x="1876044" y="3489960"/>
                  </a:lnTo>
                  <a:lnTo>
                    <a:pt x="1976628" y="3496056"/>
                  </a:lnTo>
                  <a:lnTo>
                    <a:pt x="2078736" y="3500628"/>
                  </a:lnTo>
                  <a:lnTo>
                    <a:pt x="2385060" y="3500628"/>
                  </a:lnTo>
                  <a:lnTo>
                    <a:pt x="2636139" y="3494532"/>
                  </a:lnTo>
                  <a:lnTo>
                    <a:pt x="2785872" y="3489960"/>
                  </a:lnTo>
                  <a:lnTo>
                    <a:pt x="3168396" y="3471672"/>
                  </a:lnTo>
                  <a:lnTo>
                    <a:pt x="3259836" y="3465576"/>
                  </a:lnTo>
                  <a:lnTo>
                    <a:pt x="3348228" y="3457956"/>
                  </a:lnTo>
                  <a:lnTo>
                    <a:pt x="3435096" y="3451860"/>
                  </a:lnTo>
                  <a:lnTo>
                    <a:pt x="3752088" y="3421380"/>
                  </a:lnTo>
                  <a:lnTo>
                    <a:pt x="3892296" y="3403092"/>
                  </a:lnTo>
                  <a:lnTo>
                    <a:pt x="4017264" y="3384804"/>
                  </a:lnTo>
                  <a:lnTo>
                    <a:pt x="4072128" y="3375660"/>
                  </a:lnTo>
                  <a:lnTo>
                    <a:pt x="4123944" y="3364992"/>
                  </a:lnTo>
                  <a:lnTo>
                    <a:pt x="4171188" y="3354324"/>
                  </a:lnTo>
                  <a:lnTo>
                    <a:pt x="4213860" y="3345180"/>
                  </a:lnTo>
                  <a:lnTo>
                    <a:pt x="4250436" y="3334512"/>
                  </a:lnTo>
                  <a:lnTo>
                    <a:pt x="4283964" y="3323844"/>
                  </a:lnTo>
                  <a:lnTo>
                    <a:pt x="4302252" y="3316325"/>
                  </a:lnTo>
                  <a:lnTo>
                    <a:pt x="4302252" y="3309455"/>
                  </a:lnTo>
                  <a:lnTo>
                    <a:pt x="4280916" y="3317748"/>
                  </a:lnTo>
                  <a:lnTo>
                    <a:pt x="4248912" y="3328416"/>
                  </a:lnTo>
                  <a:lnTo>
                    <a:pt x="4212336" y="3339084"/>
                  </a:lnTo>
                  <a:lnTo>
                    <a:pt x="4169664" y="3348228"/>
                  </a:lnTo>
                  <a:lnTo>
                    <a:pt x="4122420" y="3358896"/>
                  </a:lnTo>
                  <a:lnTo>
                    <a:pt x="4015740" y="3378708"/>
                  </a:lnTo>
                  <a:lnTo>
                    <a:pt x="3954780" y="3387852"/>
                  </a:lnTo>
                  <a:lnTo>
                    <a:pt x="3823716" y="3406140"/>
                  </a:lnTo>
                  <a:lnTo>
                    <a:pt x="3752088" y="3413760"/>
                  </a:lnTo>
                  <a:lnTo>
                    <a:pt x="3677412" y="3422904"/>
                  </a:lnTo>
                  <a:lnTo>
                    <a:pt x="3433572" y="3445764"/>
                  </a:lnTo>
                  <a:lnTo>
                    <a:pt x="3075432" y="3470148"/>
                  </a:lnTo>
                  <a:lnTo>
                    <a:pt x="2785872" y="3483864"/>
                  </a:lnTo>
                  <a:lnTo>
                    <a:pt x="2586228" y="3489960"/>
                  </a:lnTo>
                  <a:lnTo>
                    <a:pt x="2180844" y="3494532"/>
                  </a:lnTo>
                  <a:lnTo>
                    <a:pt x="2078736" y="3493008"/>
                  </a:lnTo>
                  <a:lnTo>
                    <a:pt x="1976628" y="3489960"/>
                  </a:lnTo>
                  <a:lnTo>
                    <a:pt x="1876044" y="3483864"/>
                  </a:lnTo>
                  <a:lnTo>
                    <a:pt x="1775460" y="3474720"/>
                  </a:lnTo>
                  <a:lnTo>
                    <a:pt x="1674876" y="3462528"/>
                  </a:lnTo>
                  <a:lnTo>
                    <a:pt x="1575816" y="3448812"/>
                  </a:lnTo>
                  <a:lnTo>
                    <a:pt x="1478280" y="3433572"/>
                  </a:lnTo>
                  <a:lnTo>
                    <a:pt x="1382268" y="3415284"/>
                  </a:lnTo>
                  <a:lnTo>
                    <a:pt x="1287780" y="3395472"/>
                  </a:lnTo>
                  <a:lnTo>
                    <a:pt x="1194816" y="3374136"/>
                  </a:lnTo>
                  <a:lnTo>
                    <a:pt x="1014984" y="3325368"/>
                  </a:lnTo>
                  <a:lnTo>
                    <a:pt x="928116" y="3297936"/>
                  </a:lnTo>
                  <a:lnTo>
                    <a:pt x="844296" y="3268980"/>
                  </a:lnTo>
                  <a:lnTo>
                    <a:pt x="763524" y="3238500"/>
                  </a:lnTo>
                  <a:lnTo>
                    <a:pt x="685800" y="3206496"/>
                  </a:lnTo>
                  <a:lnTo>
                    <a:pt x="614527" y="3174492"/>
                  </a:lnTo>
                  <a:lnTo>
                    <a:pt x="611124" y="3172968"/>
                  </a:lnTo>
                  <a:lnTo>
                    <a:pt x="611124" y="3174492"/>
                  </a:lnTo>
                  <a:lnTo>
                    <a:pt x="539496" y="3139440"/>
                  </a:lnTo>
                  <a:lnTo>
                    <a:pt x="470916" y="3104388"/>
                  </a:lnTo>
                  <a:lnTo>
                    <a:pt x="406908" y="3067812"/>
                  </a:lnTo>
                  <a:lnTo>
                    <a:pt x="347472" y="3029712"/>
                  </a:lnTo>
                  <a:lnTo>
                    <a:pt x="291084" y="2991612"/>
                  </a:lnTo>
                  <a:lnTo>
                    <a:pt x="239268" y="2951988"/>
                  </a:lnTo>
                  <a:lnTo>
                    <a:pt x="195249" y="2912364"/>
                  </a:lnTo>
                  <a:lnTo>
                    <a:pt x="193548" y="2910840"/>
                  </a:lnTo>
                  <a:lnTo>
                    <a:pt x="193548" y="2912364"/>
                  </a:lnTo>
                  <a:lnTo>
                    <a:pt x="150876" y="2871216"/>
                  </a:lnTo>
                  <a:lnTo>
                    <a:pt x="114300" y="2830068"/>
                  </a:lnTo>
                  <a:lnTo>
                    <a:pt x="82296" y="2787396"/>
                  </a:lnTo>
                  <a:lnTo>
                    <a:pt x="54864" y="2746248"/>
                  </a:lnTo>
                  <a:lnTo>
                    <a:pt x="56388" y="2746248"/>
                  </a:lnTo>
                  <a:lnTo>
                    <a:pt x="35052" y="2703576"/>
                  </a:lnTo>
                  <a:lnTo>
                    <a:pt x="19812" y="2660904"/>
                  </a:lnTo>
                  <a:lnTo>
                    <a:pt x="13716" y="2639568"/>
                  </a:lnTo>
                  <a:lnTo>
                    <a:pt x="7620" y="2596896"/>
                  </a:lnTo>
                  <a:lnTo>
                    <a:pt x="7620" y="2531364"/>
                  </a:lnTo>
                  <a:lnTo>
                    <a:pt x="8597" y="2503843"/>
                  </a:lnTo>
                  <a:lnTo>
                    <a:pt x="13716" y="2519172"/>
                  </a:lnTo>
                  <a:lnTo>
                    <a:pt x="28956" y="2555748"/>
                  </a:lnTo>
                  <a:lnTo>
                    <a:pt x="50292" y="2593848"/>
                  </a:lnTo>
                  <a:lnTo>
                    <a:pt x="77724" y="2630424"/>
                  </a:lnTo>
                  <a:lnTo>
                    <a:pt x="109728" y="2665476"/>
                  </a:lnTo>
                  <a:lnTo>
                    <a:pt x="146304" y="2702052"/>
                  </a:lnTo>
                  <a:lnTo>
                    <a:pt x="188976" y="2737104"/>
                  </a:lnTo>
                  <a:lnTo>
                    <a:pt x="236220" y="2772156"/>
                  </a:lnTo>
                  <a:lnTo>
                    <a:pt x="288036" y="2805684"/>
                  </a:lnTo>
                  <a:lnTo>
                    <a:pt x="344424" y="2839212"/>
                  </a:lnTo>
                  <a:lnTo>
                    <a:pt x="403860" y="2871216"/>
                  </a:lnTo>
                  <a:lnTo>
                    <a:pt x="467868" y="2903220"/>
                  </a:lnTo>
                  <a:lnTo>
                    <a:pt x="536448" y="2933700"/>
                  </a:lnTo>
                  <a:lnTo>
                    <a:pt x="608076" y="2962656"/>
                  </a:lnTo>
                  <a:lnTo>
                    <a:pt x="682752" y="2991612"/>
                  </a:lnTo>
                  <a:lnTo>
                    <a:pt x="762000" y="3019044"/>
                  </a:lnTo>
                  <a:lnTo>
                    <a:pt x="842772" y="3044952"/>
                  </a:lnTo>
                  <a:lnTo>
                    <a:pt x="926592" y="3069336"/>
                  </a:lnTo>
                  <a:lnTo>
                    <a:pt x="1101852" y="3115056"/>
                  </a:lnTo>
                  <a:lnTo>
                    <a:pt x="1193292" y="3134868"/>
                  </a:lnTo>
                  <a:lnTo>
                    <a:pt x="1380744" y="3171444"/>
                  </a:lnTo>
                  <a:lnTo>
                    <a:pt x="1478280" y="3186684"/>
                  </a:lnTo>
                  <a:lnTo>
                    <a:pt x="1575816" y="3200400"/>
                  </a:lnTo>
                  <a:lnTo>
                    <a:pt x="1775460" y="3221736"/>
                  </a:lnTo>
                  <a:lnTo>
                    <a:pt x="1876044" y="3229356"/>
                  </a:lnTo>
                  <a:lnTo>
                    <a:pt x="2078736" y="3238500"/>
                  </a:lnTo>
                  <a:lnTo>
                    <a:pt x="2180844" y="3238500"/>
                  </a:lnTo>
                  <a:lnTo>
                    <a:pt x="2385060" y="3236976"/>
                  </a:lnTo>
                  <a:lnTo>
                    <a:pt x="2537079" y="3232404"/>
                  </a:lnTo>
                  <a:lnTo>
                    <a:pt x="2587752" y="3230880"/>
                  </a:lnTo>
                  <a:lnTo>
                    <a:pt x="2884932" y="3212592"/>
                  </a:lnTo>
                  <a:lnTo>
                    <a:pt x="2980944" y="3204972"/>
                  </a:lnTo>
                  <a:lnTo>
                    <a:pt x="3168396" y="3186684"/>
                  </a:lnTo>
                  <a:lnTo>
                    <a:pt x="3348228" y="3165348"/>
                  </a:lnTo>
                  <a:lnTo>
                    <a:pt x="3518916" y="3140964"/>
                  </a:lnTo>
                  <a:lnTo>
                    <a:pt x="3678936" y="3113532"/>
                  </a:lnTo>
                  <a:lnTo>
                    <a:pt x="3753612" y="3099816"/>
                  </a:lnTo>
                  <a:lnTo>
                    <a:pt x="3893820" y="3069336"/>
                  </a:lnTo>
                  <a:lnTo>
                    <a:pt x="3957828" y="3054096"/>
                  </a:lnTo>
                  <a:lnTo>
                    <a:pt x="4017264" y="3037332"/>
                  </a:lnTo>
                  <a:lnTo>
                    <a:pt x="4073652" y="3020568"/>
                  </a:lnTo>
                  <a:lnTo>
                    <a:pt x="4125468" y="3003804"/>
                  </a:lnTo>
                  <a:lnTo>
                    <a:pt x="4215384" y="2968752"/>
                  </a:lnTo>
                  <a:lnTo>
                    <a:pt x="4251960" y="2950464"/>
                  </a:lnTo>
                  <a:lnTo>
                    <a:pt x="4302252" y="2919984"/>
                  </a:lnTo>
                  <a:lnTo>
                    <a:pt x="4302252" y="2911856"/>
                  </a:lnTo>
                  <a:lnTo>
                    <a:pt x="4280916" y="2926080"/>
                  </a:lnTo>
                  <a:lnTo>
                    <a:pt x="4248912" y="2944368"/>
                  </a:lnTo>
                  <a:lnTo>
                    <a:pt x="4212336" y="2962656"/>
                  </a:lnTo>
                  <a:lnTo>
                    <a:pt x="4123944" y="2997708"/>
                  </a:lnTo>
                  <a:lnTo>
                    <a:pt x="4072128" y="3014472"/>
                  </a:lnTo>
                  <a:lnTo>
                    <a:pt x="4015740" y="3031236"/>
                  </a:lnTo>
                  <a:lnTo>
                    <a:pt x="3956304" y="3048000"/>
                  </a:lnTo>
                  <a:lnTo>
                    <a:pt x="3892296" y="3063240"/>
                  </a:lnTo>
                  <a:lnTo>
                    <a:pt x="3752088" y="3093720"/>
                  </a:lnTo>
                  <a:lnTo>
                    <a:pt x="3677412" y="3107436"/>
                  </a:lnTo>
                  <a:lnTo>
                    <a:pt x="3518916" y="3134868"/>
                  </a:lnTo>
                  <a:lnTo>
                    <a:pt x="3348228" y="3159252"/>
                  </a:lnTo>
                  <a:lnTo>
                    <a:pt x="3168396" y="3180588"/>
                  </a:lnTo>
                  <a:lnTo>
                    <a:pt x="2980944" y="3198876"/>
                  </a:lnTo>
                  <a:lnTo>
                    <a:pt x="2883408" y="3206496"/>
                  </a:lnTo>
                  <a:lnTo>
                    <a:pt x="2587752" y="3223260"/>
                  </a:lnTo>
                  <a:lnTo>
                    <a:pt x="2385060" y="3230880"/>
                  </a:lnTo>
                  <a:lnTo>
                    <a:pt x="2180844" y="3232404"/>
                  </a:lnTo>
                  <a:lnTo>
                    <a:pt x="2078736" y="3230880"/>
                  </a:lnTo>
                  <a:lnTo>
                    <a:pt x="1978152" y="3227832"/>
                  </a:lnTo>
                  <a:lnTo>
                    <a:pt x="1876044" y="3223260"/>
                  </a:lnTo>
                  <a:lnTo>
                    <a:pt x="1775460" y="3215640"/>
                  </a:lnTo>
                  <a:lnTo>
                    <a:pt x="1575816" y="3194304"/>
                  </a:lnTo>
                  <a:lnTo>
                    <a:pt x="1478280" y="3180588"/>
                  </a:lnTo>
                  <a:lnTo>
                    <a:pt x="1382268" y="3165348"/>
                  </a:lnTo>
                  <a:lnTo>
                    <a:pt x="1194816" y="3128772"/>
                  </a:lnTo>
                  <a:lnTo>
                    <a:pt x="1103376" y="3108960"/>
                  </a:lnTo>
                  <a:lnTo>
                    <a:pt x="928116" y="3063240"/>
                  </a:lnTo>
                  <a:lnTo>
                    <a:pt x="844296" y="3038856"/>
                  </a:lnTo>
                  <a:lnTo>
                    <a:pt x="763524" y="3012948"/>
                  </a:lnTo>
                  <a:lnTo>
                    <a:pt x="685800" y="2985516"/>
                  </a:lnTo>
                  <a:lnTo>
                    <a:pt x="611124" y="2956560"/>
                  </a:lnTo>
                  <a:lnTo>
                    <a:pt x="539496" y="2927604"/>
                  </a:lnTo>
                  <a:lnTo>
                    <a:pt x="470916" y="2897124"/>
                  </a:lnTo>
                  <a:lnTo>
                    <a:pt x="406908" y="2865120"/>
                  </a:lnTo>
                  <a:lnTo>
                    <a:pt x="347472" y="2833116"/>
                  </a:lnTo>
                  <a:lnTo>
                    <a:pt x="293649" y="2801112"/>
                  </a:lnTo>
                  <a:lnTo>
                    <a:pt x="291084" y="2799588"/>
                  </a:lnTo>
                  <a:lnTo>
                    <a:pt x="291084" y="2801112"/>
                  </a:lnTo>
                  <a:lnTo>
                    <a:pt x="239268" y="2766060"/>
                  </a:lnTo>
                  <a:lnTo>
                    <a:pt x="193548" y="2732532"/>
                  </a:lnTo>
                  <a:lnTo>
                    <a:pt x="150876" y="2697480"/>
                  </a:lnTo>
                  <a:lnTo>
                    <a:pt x="114300" y="2662428"/>
                  </a:lnTo>
                  <a:lnTo>
                    <a:pt x="82296" y="2625852"/>
                  </a:lnTo>
                  <a:lnTo>
                    <a:pt x="54864" y="2589276"/>
                  </a:lnTo>
                  <a:lnTo>
                    <a:pt x="35877" y="2554224"/>
                  </a:lnTo>
                  <a:lnTo>
                    <a:pt x="35052" y="2552700"/>
                  </a:lnTo>
                  <a:lnTo>
                    <a:pt x="35052" y="2554224"/>
                  </a:lnTo>
                  <a:lnTo>
                    <a:pt x="20421" y="2517648"/>
                  </a:lnTo>
                  <a:lnTo>
                    <a:pt x="19812" y="2516124"/>
                  </a:lnTo>
                  <a:lnTo>
                    <a:pt x="19812" y="2517648"/>
                  </a:lnTo>
                  <a:lnTo>
                    <a:pt x="14185" y="2499360"/>
                  </a:lnTo>
                  <a:lnTo>
                    <a:pt x="13716" y="2497836"/>
                  </a:lnTo>
                  <a:lnTo>
                    <a:pt x="13716" y="2499360"/>
                  </a:lnTo>
                  <a:lnTo>
                    <a:pt x="10668" y="2481072"/>
                  </a:lnTo>
                  <a:lnTo>
                    <a:pt x="9652" y="2474455"/>
                  </a:lnTo>
                  <a:lnTo>
                    <a:pt x="12192" y="2403348"/>
                  </a:lnTo>
                  <a:lnTo>
                    <a:pt x="14668" y="2368677"/>
                  </a:lnTo>
                  <a:lnTo>
                    <a:pt x="28956" y="2397252"/>
                  </a:lnTo>
                  <a:lnTo>
                    <a:pt x="50292" y="2427732"/>
                  </a:lnTo>
                  <a:lnTo>
                    <a:pt x="77724" y="2458212"/>
                  </a:lnTo>
                  <a:lnTo>
                    <a:pt x="109728" y="2488692"/>
                  </a:lnTo>
                  <a:lnTo>
                    <a:pt x="146304" y="2517648"/>
                  </a:lnTo>
                  <a:lnTo>
                    <a:pt x="188976" y="2546604"/>
                  </a:lnTo>
                  <a:lnTo>
                    <a:pt x="236220" y="2575560"/>
                  </a:lnTo>
                  <a:lnTo>
                    <a:pt x="288036" y="2602992"/>
                  </a:lnTo>
                  <a:lnTo>
                    <a:pt x="344424" y="2630424"/>
                  </a:lnTo>
                  <a:lnTo>
                    <a:pt x="405384" y="2656332"/>
                  </a:lnTo>
                  <a:lnTo>
                    <a:pt x="469392" y="2682240"/>
                  </a:lnTo>
                  <a:lnTo>
                    <a:pt x="536448" y="2708148"/>
                  </a:lnTo>
                  <a:lnTo>
                    <a:pt x="608076" y="2732532"/>
                  </a:lnTo>
                  <a:lnTo>
                    <a:pt x="682752" y="2755392"/>
                  </a:lnTo>
                  <a:lnTo>
                    <a:pt x="762000" y="2778252"/>
                  </a:lnTo>
                  <a:lnTo>
                    <a:pt x="926592" y="2820924"/>
                  </a:lnTo>
                  <a:lnTo>
                    <a:pt x="1101852" y="2857500"/>
                  </a:lnTo>
                  <a:lnTo>
                    <a:pt x="1193292" y="2874264"/>
                  </a:lnTo>
                  <a:lnTo>
                    <a:pt x="1286256" y="2889504"/>
                  </a:lnTo>
                  <a:lnTo>
                    <a:pt x="1478280" y="2916936"/>
                  </a:lnTo>
                  <a:lnTo>
                    <a:pt x="1575816" y="2927604"/>
                  </a:lnTo>
                  <a:lnTo>
                    <a:pt x="1775460" y="2945892"/>
                  </a:lnTo>
                  <a:lnTo>
                    <a:pt x="1876044" y="2951988"/>
                  </a:lnTo>
                  <a:lnTo>
                    <a:pt x="1976628" y="2956560"/>
                  </a:lnTo>
                  <a:lnTo>
                    <a:pt x="2078736" y="2959608"/>
                  </a:lnTo>
                  <a:lnTo>
                    <a:pt x="2282952" y="2959608"/>
                  </a:lnTo>
                  <a:lnTo>
                    <a:pt x="2484894" y="2953588"/>
                  </a:lnTo>
                  <a:lnTo>
                    <a:pt x="2499360" y="2964180"/>
                  </a:lnTo>
                  <a:lnTo>
                    <a:pt x="2548128" y="2993136"/>
                  </a:lnTo>
                  <a:lnTo>
                    <a:pt x="2596896" y="3014472"/>
                  </a:lnTo>
                  <a:lnTo>
                    <a:pt x="2647188" y="3029712"/>
                  </a:lnTo>
                  <a:lnTo>
                    <a:pt x="2648331" y="3029839"/>
                  </a:lnTo>
                  <a:lnTo>
                    <a:pt x="2644140" y="3064764"/>
                  </a:lnTo>
                  <a:lnTo>
                    <a:pt x="2724912" y="3035808"/>
                  </a:lnTo>
                  <a:lnTo>
                    <a:pt x="2717990" y="3031236"/>
                  </a:lnTo>
                  <a:lnTo>
                    <a:pt x="2653284" y="2988564"/>
                  </a:lnTo>
                  <a:lnTo>
                    <a:pt x="2649080" y="3023666"/>
                  </a:lnTo>
                  <a:lnTo>
                    <a:pt x="2648712" y="3023616"/>
                  </a:lnTo>
                  <a:lnTo>
                    <a:pt x="2624328" y="3017520"/>
                  </a:lnTo>
                  <a:lnTo>
                    <a:pt x="2598420" y="3008376"/>
                  </a:lnTo>
                  <a:lnTo>
                    <a:pt x="2599944" y="3008376"/>
                  </a:lnTo>
                  <a:lnTo>
                    <a:pt x="2574036" y="2999232"/>
                  </a:lnTo>
                  <a:lnTo>
                    <a:pt x="2575560" y="2999232"/>
                  </a:lnTo>
                  <a:lnTo>
                    <a:pt x="2549652" y="2987040"/>
                  </a:lnTo>
                  <a:lnTo>
                    <a:pt x="2551176" y="2987040"/>
                  </a:lnTo>
                  <a:lnTo>
                    <a:pt x="2526792" y="2973324"/>
                  </a:lnTo>
                  <a:lnTo>
                    <a:pt x="2504846" y="2959608"/>
                  </a:lnTo>
                  <a:lnTo>
                    <a:pt x="2502408" y="2958084"/>
                  </a:lnTo>
                  <a:lnTo>
                    <a:pt x="2502408" y="2959608"/>
                  </a:lnTo>
                  <a:lnTo>
                    <a:pt x="2493556" y="2953131"/>
                  </a:lnTo>
                  <a:lnTo>
                    <a:pt x="2587752" y="2947416"/>
                  </a:lnTo>
                  <a:lnTo>
                    <a:pt x="2785872" y="2932176"/>
                  </a:lnTo>
                  <a:lnTo>
                    <a:pt x="2884932" y="2923032"/>
                  </a:lnTo>
                  <a:lnTo>
                    <a:pt x="2980944" y="2912364"/>
                  </a:lnTo>
                  <a:lnTo>
                    <a:pt x="3075432" y="2900172"/>
                  </a:lnTo>
                  <a:lnTo>
                    <a:pt x="3259836" y="2872740"/>
                  </a:lnTo>
                  <a:lnTo>
                    <a:pt x="3435096" y="2840736"/>
                  </a:lnTo>
                  <a:lnTo>
                    <a:pt x="3601212" y="2804160"/>
                  </a:lnTo>
                  <a:lnTo>
                    <a:pt x="3678936" y="2784348"/>
                  </a:lnTo>
                  <a:lnTo>
                    <a:pt x="3753612" y="2764536"/>
                  </a:lnTo>
                  <a:lnTo>
                    <a:pt x="3825240" y="2743200"/>
                  </a:lnTo>
                  <a:lnTo>
                    <a:pt x="3893820" y="2721864"/>
                  </a:lnTo>
                  <a:lnTo>
                    <a:pt x="3957828" y="2700528"/>
                  </a:lnTo>
                  <a:lnTo>
                    <a:pt x="4017264" y="2677668"/>
                  </a:lnTo>
                  <a:lnTo>
                    <a:pt x="4073652" y="2653284"/>
                  </a:lnTo>
                  <a:lnTo>
                    <a:pt x="4125468" y="2628900"/>
                  </a:lnTo>
                  <a:lnTo>
                    <a:pt x="4172712" y="2604516"/>
                  </a:lnTo>
                  <a:lnTo>
                    <a:pt x="4215384" y="2580132"/>
                  </a:lnTo>
                  <a:lnTo>
                    <a:pt x="4251960" y="2554224"/>
                  </a:lnTo>
                  <a:lnTo>
                    <a:pt x="4270426" y="2540800"/>
                  </a:lnTo>
                  <a:lnTo>
                    <a:pt x="4276344" y="2549652"/>
                  </a:lnTo>
                  <a:lnTo>
                    <a:pt x="4291584" y="2577084"/>
                  </a:lnTo>
                  <a:lnTo>
                    <a:pt x="4299204" y="2592324"/>
                  </a:lnTo>
                  <a:lnTo>
                    <a:pt x="4302252" y="2599105"/>
                  </a:lnTo>
                  <a:lnTo>
                    <a:pt x="4302252" y="2583180"/>
                  </a:lnTo>
                  <a:lnTo>
                    <a:pt x="4297680" y="2574036"/>
                  </a:lnTo>
                  <a:lnTo>
                    <a:pt x="4290060" y="2560320"/>
                  </a:lnTo>
                  <a:lnTo>
                    <a:pt x="4280916" y="2545080"/>
                  </a:lnTo>
                  <a:lnTo>
                    <a:pt x="4275785" y="2536888"/>
                  </a:lnTo>
                  <a:lnTo>
                    <a:pt x="4285488" y="2529840"/>
                  </a:lnTo>
                  <a:lnTo>
                    <a:pt x="4290060" y="2525268"/>
                  </a:lnTo>
                  <a:lnTo>
                    <a:pt x="4302252" y="2513076"/>
                  </a:lnTo>
                  <a:lnTo>
                    <a:pt x="4302252" y="2503932"/>
                  </a:lnTo>
                  <a:lnTo>
                    <a:pt x="4280916" y="2525268"/>
                  </a:lnTo>
                  <a:lnTo>
                    <a:pt x="4280916" y="2523744"/>
                  </a:lnTo>
                  <a:lnTo>
                    <a:pt x="4271899" y="2531046"/>
                  </a:lnTo>
                  <a:lnTo>
                    <a:pt x="4245864" y="2496312"/>
                  </a:lnTo>
                  <a:lnTo>
                    <a:pt x="4238752" y="2490216"/>
                  </a:lnTo>
                  <a:lnTo>
                    <a:pt x="4235196" y="2487168"/>
                  </a:lnTo>
                  <a:lnTo>
                    <a:pt x="4226052" y="2476500"/>
                  </a:lnTo>
                  <a:lnTo>
                    <a:pt x="4215384" y="2468880"/>
                  </a:lnTo>
                  <a:lnTo>
                    <a:pt x="4206240" y="2459736"/>
                  </a:lnTo>
                  <a:lnTo>
                    <a:pt x="4184904" y="2447544"/>
                  </a:lnTo>
                  <a:lnTo>
                    <a:pt x="4163568" y="2438400"/>
                  </a:lnTo>
                  <a:lnTo>
                    <a:pt x="4151376" y="2435352"/>
                  </a:lnTo>
                  <a:lnTo>
                    <a:pt x="4130040" y="2432304"/>
                  </a:lnTo>
                  <a:lnTo>
                    <a:pt x="4130040" y="2439924"/>
                  </a:lnTo>
                  <a:lnTo>
                    <a:pt x="4140708" y="2439924"/>
                  </a:lnTo>
                  <a:lnTo>
                    <a:pt x="4151376" y="2441448"/>
                  </a:lnTo>
                  <a:lnTo>
                    <a:pt x="4149852" y="2441448"/>
                  </a:lnTo>
                  <a:lnTo>
                    <a:pt x="4171188" y="2447544"/>
                  </a:lnTo>
                  <a:lnTo>
                    <a:pt x="4181856" y="2453640"/>
                  </a:lnTo>
                  <a:lnTo>
                    <a:pt x="4192524" y="2458212"/>
                  </a:lnTo>
                  <a:lnTo>
                    <a:pt x="4191000" y="2458212"/>
                  </a:lnTo>
                  <a:lnTo>
                    <a:pt x="4212336" y="2473452"/>
                  </a:lnTo>
                  <a:lnTo>
                    <a:pt x="4221480" y="2481072"/>
                  </a:lnTo>
                  <a:lnTo>
                    <a:pt x="4230624" y="2491740"/>
                  </a:lnTo>
                  <a:lnTo>
                    <a:pt x="4230624" y="2490216"/>
                  </a:lnTo>
                  <a:lnTo>
                    <a:pt x="4241292" y="2500884"/>
                  </a:lnTo>
                  <a:lnTo>
                    <a:pt x="4250436" y="2511552"/>
                  </a:lnTo>
                  <a:lnTo>
                    <a:pt x="4259580" y="2523744"/>
                  </a:lnTo>
                  <a:lnTo>
                    <a:pt x="4266743" y="2535224"/>
                  </a:lnTo>
                  <a:lnTo>
                    <a:pt x="4248912" y="2549652"/>
                  </a:lnTo>
                  <a:lnTo>
                    <a:pt x="4212336" y="2575560"/>
                  </a:lnTo>
                  <a:lnTo>
                    <a:pt x="4169664" y="2599944"/>
                  </a:lnTo>
                  <a:lnTo>
                    <a:pt x="4122420" y="2624328"/>
                  </a:lnTo>
                  <a:lnTo>
                    <a:pt x="4070604" y="2647188"/>
                  </a:lnTo>
                  <a:lnTo>
                    <a:pt x="4072128" y="2647188"/>
                  </a:lnTo>
                  <a:lnTo>
                    <a:pt x="4015740" y="2671572"/>
                  </a:lnTo>
                  <a:lnTo>
                    <a:pt x="3954780" y="2694432"/>
                  </a:lnTo>
                  <a:lnTo>
                    <a:pt x="3956304" y="2694432"/>
                  </a:lnTo>
                  <a:lnTo>
                    <a:pt x="3823716" y="2737104"/>
                  </a:lnTo>
                  <a:lnTo>
                    <a:pt x="3752088" y="2758440"/>
                  </a:lnTo>
                  <a:lnTo>
                    <a:pt x="3677412" y="2778252"/>
                  </a:lnTo>
                  <a:lnTo>
                    <a:pt x="3599688" y="2798064"/>
                  </a:lnTo>
                  <a:lnTo>
                    <a:pt x="3517392" y="2816352"/>
                  </a:lnTo>
                  <a:lnTo>
                    <a:pt x="3518916" y="2816352"/>
                  </a:lnTo>
                  <a:lnTo>
                    <a:pt x="3348228" y="2849880"/>
                  </a:lnTo>
                  <a:lnTo>
                    <a:pt x="3168396" y="2880360"/>
                  </a:lnTo>
                  <a:lnTo>
                    <a:pt x="3075432" y="2894076"/>
                  </a:lnTo>
                  <a:lnTo>
                    <a:pt x="2980944" y="2906268"/>
                  </a:lnTo>
                  <a:lnTo>
                    <a:pt x="2883408" y="2916936"/>
                  </a:lnTo>
                  <a:lnTo>
                    <a:pt x="2785872" y="2926080"/>
                  </a:lnTo>
                  <a:lnTo>
                    <a:pt x="2587752" y="2941320"/>
                  </a:lnTo>
                  <a:lnTo>
                    <a:pt x="2483853" y="2946019"/>
                  </a:lnTo>
                  <a:lnTo>
                    <a:pt x="2479548" y="2942844"/>
                  </a:lnTo>
                  <a:lnTo>
                    <a:pt x="2475217" y="2939389"/>
                  </a:lnTo>
                  <a:lnTo>
                    <a:pt x="2475217" y="2946400"/>
                  </a:lnTo>
                  <a:lnTo>
                    <a:pt x="2385060" y="2950464"/>
                  </a:lnTo>
                  <a:lnTo>
                    <a:pt x="2282952" y="2953512"/>
                  </a:lnTo>
                  <a:lnTo>
                    <a:pt x="2180844" y="2953512"/>
                  </a:lnTo>
                  <a:lnTo>
                    <a:pt x="1978152" y="2950464"/>
                  </a:lnTo>
                  <a:lnTo>
                    <a:pt x="1876044" y="2945892"/>
                  </a:lnTo>
                  <a:lnTo>
                    <a:pt x="1674876" y="2930652"/>
                  </a:lnTo>
                  <a:lnTo>
                    <a:pt x="1575816" y="2921508"/>
                  </a:lnTo>
                  <a:lnTo>
                    <a:pt x="1478280" y="2910840"/>
                  </a:lnTo>
                  <a:lnTo>
                    <a:pt x="1287780" y="2883408"/>
                  </a:lnTo>
                  <a:lnTo>
                    <a:pt x="1194816" y="2868168"/>
                  </a:lnTo>
                  <a:lnTo>
                    <a:pt x="1103376" y="2851404"/>
                  </a:lnTo>
                  <a:lnTo>
                    <a:pt x="1014984" y="2833116"/>
                  </a:lnTo>
                  <a:lnTo>
                    <a:pt x="934808" y="2814828"/>
                  </a:lnTo>
                  <a:lnTo>
                    <a:pt x="928116" y="2813304"/>
                  </a:lnTo>
                  <a:lnTo>
                    <a:pt x="928116" y="2814828"/>
                  </a:lnTo>
                  <a:lnTo>
                    <a:pt x="763524" y="2772156"/>
                  </a:lnTo>
                  <a:lnTo>
                    <a:pt x="685800" y="2749296"/>
                  </a:lnTo>
                  <a:lnTo>
                    <a:pt x="611124" y="2726436"/>
                  </a:lnTo>
                  <a:lnTo>
                    <a:pt x="539496" y="2702052"/>
                  </a:lnTo>
                  <a:lnTo>
                    <a:pt x="470916" y="2677668"/>
                  </a:lnTo>
                  <a:lnTo>
                    <a:pt x="406908" y="2651760"/>
                  </a:lnTo>
                  <a:lnTo>
                    <a:pt x="347472" y="2624328"/>
                  </a:lnTo>
                  <a:lnTo>
                    <a:pt x="291084" y="2596896"/>
                  </a:lnTo>
                  <a:lnTo>
                    <a:pt x="239268" y="2569464"/>
                  </a:lnTo>
                  <a:lnTo>
                    <a:pt x="192024" y="2540508"/>
                  </a:lnTo>
                  <a:lnTo>
                    <a:pt x="193548" y="2540508"/>
                  </a:lnTo>
                  <a:lnTo>
                    <a:pt x="153123" y="2513076"/>
                  </a:lnTo>
                  <a:lnTo>
                    <a:pt x="150876" y="2511552"/>
                  </a:lnTo>
                  <a:lnTo>
                    <a:pt x="150876" y="2513076"/>
                  </a:lnTo>
                  <a:lnTo>
                    <a:pt x="114300" y="2482596"/>
                  </a:lnTo>
                  <a:lnTo>
                    <a:pt x="82296" y="2453640"/>
                  </a:lnTo>
                  <a:lnTo>
                    <a:pt x="56235" y="2424684"/>
                  </a:lnTo>
                  <a:lnTo>
                    <a:pt x="54864" y="2423160"/>
                  </a:lnTo>
                  <a:lnTo>
                    <a:pt x="54864" y="2424684"/>
                  </a:lnTo>
                  <a:lnTo>
                    <a:pt x="35052" y="2394204"/>
                  </a:lnTo>
                  <a:lnTo>
                    <a:pt x="19812" y="2363724"/>
                  </a:lnTo>
                  <a:lnTo>
                    <a:pt x="15748" y="2353564"/>
                  </a:lnTo>
                  <a:lnTo>
                    <a:pt x="18288" y="2318004"/>
                  </a:lnTo>
                  <a:lnTo>
                    <a:pt x="27432" y="2235708"/>
                  </a:lnTo>
                  <a:lnTo>
                    <a:pt x="31038" y="2204428"/>
                  </a:lnTo>
                  <a:lnTo>
                    <a:pt x="50292" y="2225040"/>
                  </a:lnTo>
                  <a:lnTo>
                    <a:pt x="77724" y="2247900"/>
                  </a:lnTo>
                  <a:lnTo>
                    <a:pt x="109728" y="2269236"/>
                  </a:lnTo>
                  <a:lnTo>
                    <a:pt x="147828" y="2290572"/>
                  </a:lnTo>
                  <a:lnTo>
                    <a:pt x="188976" y="2311908"/>
                  </a:lnTo>
                  <a:lnTo>
                    <a:pt x="236220" y="2333244"/>
                  </a:lnTo>
                  <a:lnTo>
                    <a:pt x="288036" y="2354580"/>
                  </a:lnTo>
                  <a:lnTo>
                    <a:pt x="344424" y="2374392"/>
                  </a:lnTo>
                  <a:lnTo>
                    <a:pt x="405384" y="2394204"/>
                  </a:lnTo>
                  <a:lnTo>
                    <a:pt x="536448" y="2432304"/>
                  </a:lnTo>
                  <a:lnTo>
                    <a:pt x="684276" y="2467356"/>
                  </a:lnTo>
                  <a:lnTo>
                    <a:pt x="762000" y="2484120"/>
                  </a:lnTo>
                  <a:lnTo>
                    <a:pt x="926592" y="2514600"/>
                  </a:lnTo>
                  <a:lnTo>
                    <a:pt x="1101852" y="2542032"/>
                  </a:lnTo>
                  <a:lnTo>
                    <a:pt x="1193292" y="2554224"/>
                  </a:lnTo>
                  <a:lnTo>
                    <a:pt x="1380744" y="2575560"/>
                  </a:lnTo>
                  <a:lnTo>
                    <a:pt x="1575816" y="2593848"/>
                  </a:lnTo>
                  <a:lnTo>
                    <a:pt x="1775460" y="2606040"/>
                  </a:lnTo>
                  <a:lnTo>
                    <a:pt x="1976628" y="2615184"/>
                  </a:lnTo>
                  <a:lnTo>
                    <a:pt x="2180844" y="2616708"/>
                  </a:lnTo>
                  <a:lnTo>
                    <a:pt x="2231440" y="2616708"/>
                  </a:lnTo>
                  <a:lnTo>
                    <a:pt x="2235708" y="2628900"/>
                  </a:lnTo>
                  <a:lnTo>
                    <a:pt x="2263140" y="2688336"/>
                  </a:lnTo>
                  <a:lnTo>
                    <a:pt x="2295144" y="2744724"/>
                  </a:lnTo>
                  <a:lnTo>
                    <a:pt x="2330196" y="2796540"/>
                  </a:lnTo>
                  <a:lnTo>
                    <a:pt x="2368296" y="2845308"/>
                  </a:lnTo>
                  <a:lnTo>
                    <a:pt x="2430780" y="2910840"/>
                  </a:lnTo>
                  <a:lnTo>
                    <a:pt x="2475217" y="2946400"/>
                  </a:lnTo>
                  <a:lnTo>
                    <a:pt x="2475217" y="2939389"/>
                  </a:lnTo>
                  <a:lnTo>
                    <a:pt x="2456688" y="2924556"/>
                  </a:lnTo>
                  <a:lnTo>
                    <a:pt x="2435352" y="2906268"/>
                  </a:lnTo>
                  <a:lnTo>
                    <a:pt x="2392680" y="2863596"/>
                  </a:lnTo>
                  <a:lnTo>
                    <a:pt x="2353056" y="2817876"/>
                  </a:lnTo>
                  <a:lnTo>
                    <a:pt x="2316480" y="2767584"/>
                  </a:lnTo>
                  <a:lnTo>
                    <a:pt x="2269236" y="2685288"/>
                  </a:lnTo>
                  <a:lnTo>
                    <a:pt x="2241804" y="2627376"/>
                  </a:lnTo>
                  <a:lnTo>
                    <a:pt x="2238070" y="2616708"/>
                  </a:lnTo>
                  <a:lnTo>
                    <a:pt x="2282952" y="2616708"/>
                  </a:lnTo>
                  <a:lnTo>
                    <a:pt x="2385060" y="2613660"/>
                  </a:lnTo>
                  <a:lnTo>
                    <a:pt x="2453132" y="2610612"/>
                  </a:lnTo>
                  <a:lnTo>
                    <a:pt x="2487168" y="2609088"/>
                  </a:lnTo>
                  <a:lnTo>
                    <a:pt x="2688336" y="2593848"/>
                  </a:lnTo>
                  <a:lnTo>
                    <a:pt x="2787396" y="2583180"/>
                  </a:lnTo>
                  <a:lnTo>
                    <a:pt x="2980944" y="2558796"/>
                  </a:lnTo>
                  <a:lnTo>
                    <a:pt x="3075432" y="2543556"/>
                  </a:lnTo>
                  <a:lnTo>
                    <a:pt x="3169920" y="2526792"/>
                  </a:lnTo>
                  <a:lnTo>
                    <a:pt x="3349752" y="2490216"/>
                  </a:lnTo>
                  <a:lnTo>
                    <a:pt x="3435096" y="2470404"/>
                  </a:lnTo>
                  <a:lnTo>
                    <a:pt x="3518916" y="2447544"/>
                  </a:lnTo>
                  <a:lnTo>
                    <a:pt x="3601212" y="2426208"/>
                  </a:lnTo>
                  <a:lnTo>
                    <a:pt x="3678936" y="2401824"/>
                  </a:lnTo>
                  <a:lnTo>
                    <a:pt x="3753612" y="2377440"/>
                  </a:lnTo>
                  <a:lnTo>
                    <a:pt x="3825240" y="2351532"/>
                  </a:lnTo>
                  <a:lnTo>
                    <a:pt x="3893820" y="2325624"/>
                  </a:lnTo>
                  <a:lnTo>
                    <a:pt x="3957828" y="2298192"/>
                  </a:lnTo>
                  <a:lnTo>
                    <a:pt x="4018788" y="2269236"/>
                  </a:lnTo>
                  <a:lnTo>
                    <a:pt x="4073652" y="2240280"/>
                  </a:lnTo>
                  <a:lnTo>
                    <a:pt x="4125468" y="2211324"/>
                  </a:lnTo>
                  <a:lnTo>
                    <a:pt x="4172712" y="2180844"/>
                  </a:lnTo>
                  <a:lnTo>
                    <a:pt x="4215384" y="2150364"/>
                  </a:lnTo>
                  <a:lnTo>
                    <a:pt x="4253484" y="2119884"/>
                  </a:lnTo>
                  <a:lnTo>
                    <a:pt x="4258056" y="2115312"/>
                  </a:lnTo>
                  <a:lnTo>
                    <a:pt x="4285488" y="2087880"/>
                  </a:lnTo>
                  <a:lnTo>
                    <a:pt x="4302252" y="2067179"/>
                  </a:lnTo>
                  <a:lnTo>
                    <a:pt x="4302252" y="2061972"/>
                  </a:lnTo>
                  <a:lnTo>
                    <a:pt x="4302252" y="2056955"/>
                  </a:lnTo>
                  <a:lnTo>
                    <a:pt x="4302252" y="2052828"/>
                  </a:lnTo>
                  <a:lnTo>
                    <a:pt x="4302252" y="2042769"/>
                  </a:lnTo>
                  <a:lnTo>
                    <a:pt x="4297680" y="2029968"/>
                  </a:lnTo>
                  <a:lnTo>
                    <a:pt x="4282440" y="1990344"/>
                  </a:lnTo>
                  <a:lnTo>
                    <a:pt x="4255008" y="1938528"/>
                  </a:lnTo>
                  <a:lnTo>
                    <a:pt x="4226052" y="1894332"/>
                  </a:lnTo>
                  <a:lnTo>
                    <a:pt x="4216908" y="1882140"/>
                  </a:lnTo>
                  <a:lnTo>
                    <a:pt x="4184904" y="1853184"/>
                  </a:lnTo>
                  <a:lnTo>
                    <a:pt x="4140708" y="1834896"/>
                  </a:lnTo>
                  <a:lnTo>
                    <a:pt x="4130040" y="1833372"/>
                  </a:lnTo>
                  <a:lnTo>
                    <a:pt x="4130040" y="1839468"/>
                  </a:lnTo>
                  <a:lnTo>
                    <a:pt x="4140708" y="1840992"/>
                  </a:lnTo>
                  <a:lnTo>
                    <a:pt x="4139184" y="1840992"/>
                  </a:lnTo>
                  <a:lnTo>
                    <a:pt x="4149852" y="1842516"/>
                  </a:lnTo>
                  <a:lnTo>
                    <a:pt x="4171188" y="1851660"/>
                  </a:lnTo>
                  <a:lnTo>
                    <a:pt x="4181856" y="1859280"/>
                  </a:lnTo>
                  <a:lnTo>
                    <a:pt x="4180332" y="1859280"/>
                  </a:lnTo>
                  <a:lnTo>
                    <a:pt x="4191000" y="1866900"/>
                  </a:lnTo>
                  <a:lnTo>
                    <a:pt x="4201668" y="1876044"/>
                  </a:lnTo>
                  <a:lnTo>
                    <a:pt x="4210812" y="1886712"/>
                  </a:lnTo>
                  <a:lnTo>
                    <a:pt x="4221480" y="1898904"/>
                  </a:lnTo>
                  <a:lnTo>
                    <a:pt x="4239768" y="1926336"/>
                  </a:lnTo>
                  <a:lnTo>
                    <a:pt x="4250436" y="1941576"/>
                  </a:lnTo>
                  <a:lnTo>
                    <a:pt x="4248912" y="1941576"/>
                  </a:lnTo>
                  <a:lnTo>
                    <a:pt x="4267200" y="1975104"/>
                  </a:lnTo>
                  <a:lnTo>
                    <a:pt x="4276344" y="1993392"/>
                  </a:lnTo>
                  <a:lnTo>
                    <a:pt x="4291584" y="2033016"/>
                  </a:lnTo>
                  <a:lnTo>
                    <a:pt x="4299204" y="2054352"/>
                  </a:lnTo>
                  <a:lnTo>
                    <a:pt x="4299204" y="2052828"/>
                  </a:lnTo>
                  <a:lnTo>
                    <a:pt x="4301058" y="2058428"/>
                  </a:lnTo>
                  <a:lnTo>
                    <a:pt x="4280916" y="2083308"/>
                  </a:lnTo>
                  <a:lnTo>
                    <a:pt x="4248912" y="2115312"/>
                  </a:lnTo>
                  <a:lnTo>
                    <a:pt x="4248912" y="2113788"/>
                  </a:lnTo>
                  <a:lnTo>
                    <a:pt x="4210812" y="2145792"/>
                  </a:lnTo>
                  <a:lnTo>
                    <a:pt x="4212336" y="2145792"/>
                  </a:lnTo>
                  <a:lnTo>
                    <a:pt x="4169664" y="2176272"/>
                  </a:lnTo>
                  <a:lnTo>
                    <a:pt x="4122420" y="2205228"/>
                  </a:lnTo>
                  <a:lnTo>
                    <a:pt x="4070604" y="2235708"/>
                  </a:lnTo>
                  <a:lnTo>
                    <a:pt x="4015740" y="2263140"/>
                  </a:lnTo>
                  <a:lnTo>
                    <a:pt x="3954780" y="2292096"/>
                  </a:lnTo>
                  <a:lnTo>
                    <a:pt x="3890772" y="2319528"/>
                  </a:lnTo>
                  <a:lnTo>
                    <a:pt x="3823716" y="2345436"/>
                  </a:lnTo>
                  <a:lnTo>
                    <a:pt x="3752088" y="2371344"/>
                  </a:lnTo>
                  <a:lnTo>
                    <a:pt x="3677412" y="2395728"/>
                  </a:lnTo>
                  <a:lnTo>
                    <a:pt x="3599688" y="2420112"/>
                  </a:lnTo>
                  <a:lnTo>
                    <a:pt x="3517392" y="2441448"/>
                  </a:lnTo>
                  <a:lnTo>
                    <a:pt x="3433572" y="2464308"/>
                  </a:lnTo>
                  <a:lnTo>
                    <a:pt x="3348228" y="2484120"/>
                  </a:lnTo>
                  <a:lnTo>
                    <a:pt x="3168396" y="2520696"/>
                  </a:lnTo>
                  <a:lnTo>
                    <a:pt x="3075432" y="2537460"/>
                  </a:lnTo>
                  <a:lnTo>
                    <a:pt x="2979420" y="2551176"/>
                  </a:lnTo>
                  <a:lnTo>
                    <a:pt x="2980944" y="2551176"/>
                  </a:lnTo>
                  <a:lnTo>
                    <a:pt x="2883408" y="2564892"/>
                  </a:lnTo>
                  <a:lnTo>
                    <a:pt x="2785872" y="2577084"/>
                  </a:lnTo>
                  <a:lnTo>
                    <a:pt x="2686812" y="2587752"/>
                  </a:lnTo>
                  <a:lnTo>
                    <a:pt x="2587752" y="2595372"/>
                  </a:lnTo>
                  <a:lnTo>
                    <a:pt x="2385060" y="2607564"/>
                  </a:lnTo>
                  <a:lnTo>
                    <a:pt x="2282952" y="2610612"/>
                  </a:lnTo>
                  <a:lnTo>
                    <a:pt x="2235936" y="2610612"/>
                  </a:lnTo>
                  <a:lnTo>
                    <a:pt x="2229307" y="2591676"/>
                  </a:lnTo>
                  <a:lnTo>
                    <a:pt x="2229307" y="2610612"/>
                  </a:lnTo>
                  <a:lnTo>
                    <a:pt x="2180844" y="2610612"/>
                  </a:lnTo>
                  <a:lnTo>
                    <a:pt x="1978152" y="2607564"/>
                  </a:lnTo>
                  <a:lnTo>
                    <a:pt x="1775460" y="2599944"/>
                  </a:lnTo>
                  <a:lnTo>
                    <a:pt x="1575816" y="2587752"/>
                  </a:lnTo>
                  <a:lnTo>
                    <a:pt x="1382268" y="2569464"/>
                  </a:lnTo>
                  <a:lnTo>
                    <a:pt x="1194816" y="2548128"/>
                  </a:lnTo>
                  <a:lnTo>
                    <a:pt x="1103376" y="2535936"/>
                  </a:lnTo>
                  <a:lnTo>
                    <a:pt x="928116" y="2508504"/>
                  </a:lnTo>
                  <a:lnTo>
                    <a:pt x="844296" y="2493264"/>
                  </a:lnTo>
                  <a:lnTo>
                    <a:pt x="763524" y="2476500"/>
                  </a:lnTo>
                  <a:lnTo>
                    <a:pt x="684276" y="2461260"/>
                  </a:lnTo>
                  <a:lnTo>
                    <a:pt x="685800" y="2461260"/>
                  </a:lnTo>
                  <a:lnTo>
                    <a:pt x="539496" y="2426208"/>
                  </a:lnTo>
                  <a:lnTo>
                    <a:pt x="406908" y="2388108"/>
                  </a:lnTo>
                  <a:lnTo>
                    <a:pt x="345948" y="2368296"/>
                  </a:lnTo>
                  <a:lnTo>
                    <a:pt x="347472" y="2368296"/>
                  </a:lnTo>
                  <a:lnTo>
                    <a:pt x="291084" y="2348484"/>
                  </a:lnTo>
                  <a:lnTo>
                    <a:pt x="192024" y="2307336"/>
                  </a:lnTo>
                  <a:lnTo>
                    <a:pt x="150876" y="2286000"/>
                  </a:lnTo>
                  <a:lnTo>
                    <a:pt x="112776" y="2264664"/>
                  </a:lnTo>
                  <a:lnTo>
                    <a:pt x="80772" y="2241804"/>
                  </a:lnTo>
                  <a:lnTo>
                    <a:pt x="82296" y="2241804"/>
                  </a:lnTo>
                  <a:lnTo>
                    <a:pt x="54864" y="2220468"/>
                  </a:lnTo>
                  <a:lnTo>
                    <a:pt x="33528" y="2197608"/>
                  </a:lnTo>
                  <a:lnTo>
                    <a:pt x="35052" y="2199132"/>
                  </a:lnTo>
                  <a:lnTo>
                    <a:pt x="34036" y="2197608"/>
                  </a:lnTo>
                  <a:lnTo>
                    <a:pt x="32143" y="2194788"/>
                  </a:lnTo>
                  <a:lnTo>
                    <a:pt x="36576" y="2156460"/>
                  </a:lnTo>
                  <a:lnTo>
                    <a:pt x="48768" y="2080260"/>
                  </a:lnTo>
                  <a:lnTo>
                    <a:pt x="54470" y="2052878"/>
                  </a:lnTo>
                  <a:lnTo>
                    <a:pt x="77724" y="2066544"/>
                  </a:lnTo>
                  <a:lnTo>
                    <a:pt x="109728" y="2081784"/>
                  </a:lnTo>
                  <a:lnTo>
                    <a:pt x="147828" y="2097024"/>
                  </a:lnTo>
                  <a:lnTo>
                    <a:pt x="190500" y="2112264"/>
                  </a:lnTo>
                  <a:lnTo>
                    <a:pt x="289560" y="2141220"/>
                  </a:lnTo>
                  <a:lnTo>
                    <a:pt x="344424" y="2154936"/>
                  </a:lnTo>
                  <a:lnTo>
                    <a:pt x="405384" y="2168652"/>
                  </a:lnTo>
                  <a:lnTo>
                    <a:pt x="537972" y="2194560"/>
                  </a:lnTo>
                  <a:lnTo>
                    <a:pt x="684276" y="2218944"/>
                  </a:lnTo>
                  <a:lnTo>
                    <a:pt x="762000" y="2229612"/>
                  </a:lnTo>
                  <a:lnTo>
                    <a:pt x="842772" y="2241804"/>
                  </a:lnTo>
                  <a:lnTo>
                    <a:pt x="926592" y="2252472"/>
                  </a:lnTo>
                  <a:lnTo>
                    <a:pt x="1193292" y="2279904"/>
                  </a:lnTo>
                  <a:lnTo>
                    <a:pt x="1382268" y="2295144"/>
                  </a:lnTo>
                  <a:lnTo>
                    <a:pt x="1575816" y="2307336"/>
                  </a:lnTo>
                  <a:lnTo>
                    <a:pt x="1775460" y="2316480"/>
                  </a:lnTo>
                  <a:lnTo>
                    <a:pt x="2176843" y="2324036"/>
                  </a:lnTo>
                  <a:lnTo>
                    <a:pt x="2177796" y="2343912"/>
                  </a:lnTo>
                  <a:lnTo>
                    <a:pt x="2177796" y="2375916"/>
                  </a:lnTo>
                  <a:lnTo>
                    <a:pt x="2180844" y="2409444"/>
                  </a:lnTo>
                  <a:lnTo>
                    <a:pt x="2189988" y="2473452"/>
                  </a:lnTo>
                  <a:lnTo>
                    <a:pt x="2205228" y="2537460"/>
                  </a:lnTo>
                  <a:lnTo>
                    <a:pt x="2229307" y="2610612"/>
                  </a:lnTo>
                  <a:lnTo>
                    <a:pt x="2229307" y="2591676"/>
                  </a:lnTo>
                  <a:lnTo>
                    <a:pt x="2220468" y="2566416"/>
                  </a:lnTo>
                  <a:lnTo>
                    <a:pt x="2211324" y="2535936"/>
                  </a:lnTo>
                  <a:lnTo>
                    <a:pt x="2202180" y="2503932"/>
                  </a:lnTo>
                  <a:lnTo>
                    <a:pt x="2196084" y="2471928"/>
                  </a:lnTo>
                  <a:lnTo>
                    <a:pt x="2186940" y="2407920"/>
                  </a:lnTo>
                  <a:lnTo>
                    <a:pt x="2183892" y="2343912"/>
                  </a:lnTo>
                  <a:lnTo>
                    <a:pt x="2183892" y="2324062"/>
                  </a:lnTo>
                  <a:lnTo>
                    <a:pt x="2282952" y="2322576"/>
                  </a:lnTo>
                  <a:lnTo>
                    <a:pt x="2353894" y="2319401"/>
                  </a:lnTo>
                  <a:lnTo>
                    <a:pt x="2368296" y="2330196"/>
                  </a:lnTo>
                  <a:lnTo>
                    <a:pt x="2432304" y="2366772"/>
                  </a:lnTo>
                  <a:lnTo>
                    <a:pt x="2455164" y="2377440"/>
                  </a:lnTo>
                  <a:lnTo>
                    <a:pt x="2476500" y="2388108"/>
                  </a:lnTo>
                  <a:lnTo>
                    <a:pt x="2523744" y="2404872"/>
                  </a:lnTo>
                  <a:lnTo>
                    <a:pt x="2572512" y="2420112"/>
                  </a:lnTo>
                  <a:lnTo>
                    <a:pt x="2622804" y="2430780"/>
                  </a:lnTo>
                  <a:lnTo>
                    <a:pt x="2649296" y="2433904"/>
                  </a:lnTo>
                  <a:lnTo>
                    <a:pt x="2661259" y="2433904"/>
                  </a:lnTo>
                  <a:lnTo>
                    <a:pt x="2719997" y="2433904"/>
                  </a:lnTo>
                  <a:lnTo>
                    <a:pt x="2651760" y="2392680"/>
                  </a:lnTo>
                  <a:lnTo>
                    <a:pt x="2649651" y="2427846"/>
                  </a:lnTo>
                  <a:lnTo>
                    <a:pt x="2624328" y="2424684"/>
                  </a:lnTo>
                  <a:lnTo>
                    <a:pt x="2599944" y="2420112"/>
                  </a:lnTo>
                  <a:lnTo>
                    <a:pt x="2574036" y="2414016"/>
                  </a:lnTo>
                  <a:lnTo>
                    <a:pt x="2575560" y="2414016"/>
                  </a:lnTo>
                  <a:lnTo>
                    <a:pt x="2554833" y="2407920"/>
                  </a:lnTo>
                  <a:lnTo>
                    <a:pt x="2549652" y="2406396"/>
                  </a:lnTo>
                  <a:lnTo>
                    <a:pt x="2551176" y="2407920"/>
                  </a:lnTo>
                  <a:lnTo>
                    <a:pt x="2526792" y="2400300"/>
                  </a:lnTo>
                  <a:lnTo>
                    <a:pt x="2479548" y="2382012"/>
                  </a:lnTo>
                  <a:lnTo>
                    <a:pt x="2414016" y="2350008"/>
                  </a:lnTo>
                  <a:lnTo>
                    <a:pt x="2365337" y="2318893"/>
                  </a:lnTo>
                  <a:lnTo>
                    <a:pt x="2385060" y="2318004"/>
                  </a:lnTo>
                  <a:lnTo>
                    <a:pt x="2410587" y="2316480"/>
                  </a:lnTo>
                  <a:lnTo>
                    <a:pt x="2487168" y="2311908"/>
                  </a:lnTo>
                  <a:lnTo>
                    <a:pt x="2587752" y="2304288"/>
                  </a:lnTo>
                  <a:lnTo>
                    <a:pt x="2688336" y="2293620"/>
                  </a:lnTo>
                  <a:lnTo>
                    <a:pt x="2787396" y="2281428"/>
                  </a:lnTo>
                  <a:lnTo>
                    <a:pt x="2884932" y="2267712"/>
                  </a:lnTo>
                  <a:lnTo>
                    <a:pt x="2980944" y="2250948"/>
                  </a:lnTo>
                  <a:lnTo>
                    <a:pt x="3075432" y="2232660"/>
                  </a:lnTo>
                  <a:lnTo>
                    <a:pt x="3169920" y="2212848"/>
                  </a:lnTo>
                  <a:lnTo>
                    <a:pt x="3259836" y="2191512"/>
                  </a:lnTo>
                  <a:lnTo>
                    <a:pt x="3349752" y="2168652"/>
                  </a:lnTo>
                  <a:lnTo>
                    <a:pt x="3436620" y="2142744"/>
                  </a:lnTo>
                  <a:lnTo>
                    <a:pt x="3520440" y="2116836"/>
                  </a:lnTo>
                  <a:lnTo>
                    <a:pt x="3601212" y="2089404"/>
                  </a:lnTo>
                  <a:lnTo>
                    <a:pt x="3678936" y="2060448"/>
                  </a:lnTo>
                  <a:lnTo>
                    <a:pt x="3753612" y="2029968"/>
                  </a:lnTo>
                  <a:lnTo>
                    <a:pt x="3825240" y="1997964"/>
                  </a:lnTo>
                  <a:lnTo>
                    <a:pt x="3893820" y="1965960"/>
                  </a:lnTo>
                  <a:lnTo>
                    <a:pt x="3957828" y="1932432"/>
                  </a:lnTo>
                  <a:lnTo>
                    <a:pt x="4018788" y="1898904"/>
                  </a:lnTo>
                  <a:lnTo>
                    <a:pt x="4075176" y="1862328"/>
                  </a:lnTo>
                  <a:lnTo>
                    <a:pt x="4125468" y="1827276"/>
                  </a:lnTo>
                  <a:lnTo>
                    <a:pt x="4172712" y="1790700"/>
                  </a:lnTo>
                  <a:lnTo>
                    <a:pt x="4215384" y="1752600"/>
                  </a:lnTo>
                  <a:lnTo>
                    <a:pt x="4253484" y="1714500"/>
                  </a:lnTo>
                  <a:lnTo>
                    <a:pt x="4285488" y="1676400"/>
                  </a:lnTo>
                  <a:lnTo>
                    <a:pt x="4302252" y="1652193"/>
                  </a:lnTo>
                  <a:lnTo>
                    <a:pt x="4302252" y="1640459"/>
                  </a:lnTo>
                  <a:lnTo>
                    <a:pt x="4280916" y="1671828"/>
                  </a:lnTo>
                  <a:lnTo>
                    <a:pt x="4248912" y="1709928"/>
                  </a:lnTo>
                  <a:lnTo>
                    <a:pt x="4210812" y="1748028"/>
                  </a:lnTo>
                  <a:lnTo>
                    <a:pt x="4169664" y="1784604"/>
                  </a:lnTo>
                  <a:lnTo>
                    <a:pt x="4122420" y="1821180"/>
                  </a:lnTo>
                  <a:lnTo>
                    <a:pt x="4070604" y="1857756"/>
                  </a:lnTo>
                  <a:lnTo>
                    <a:pt x="4015740" y="1892808"/>
                  </a:lnTo>
                  <a:lnTo>
                    <a:pt x="3954780" y="1926336"/>
                  </a:lnTo>
                  <a:lnTo>
                    <a:pt x="3890772" y="1959864"/>
                  </a:lnTo>
                  <a:lnTo>
                    <a:pt x="3823716" y="1993392"/>
                  </a:lnTo>
                  <a:lnTo>
                    <a:pt x="3752088" y="2023872"/>
                  </a:lnTo>
                  <a:lnTo>
                    <a:pt x="3677412" y="2054352"/>
                  </a:lnTo>
                  <a:lnTo>
                    <a:pt x="3598164" y="2083308"/>
                  </a:lnTo>
                  <a:lnTo>
                    <a:pt x="3599688" y="2083308"/>
                  </a:lnTo>
                  <a:lnTo>
                    <a:pt x="3517392" y="2110740"/>
                  </a:lnTo>
                  <a:lnTo>
                    <a:pt x="3348228" y="2162556"/>
                  </a:lnTo>
                  <a:lnTo>
                    <a:pt x="3258312" y="2185416"/>
                  </a:lnTo>
                  <a:lnTo>
                    <a:pt x="3168396" y="2206752"/>
                  </a:lnTo>
                  <a:lnTo>
                    <a:pt x="3075432" y="2226564"/>
                  </a:lnTo>
                  <a:lnTo>
                    <a:pt x="2979420" y="2244852"/>
                  </a:lnTo>
                  <a:lnTo>
                    <a:pt x="2883408" y="2261616"/>
                  </a:lnTo>
                  <a:lnTo>
                    <a:pt x="2785872" y="2275332"/>
                  </a:lnTo>
                  <a:lnTo>
                    <a:pt x="2686812" y="2287524"/>
                  </a:lnTo>
                  <a:lnTo>
                    <a:pt x="2587752" y="2298192"/>
                  </a:lnTo>
                  <a:lnTo>
                    <a:pt x="2485644" y="2305812"/>
                  </a:lnTo>
                  <a:lnTo>
                    <a:pt x="2385060" y="2311908"/>
                  </a:lnTo>
                  <a:lnTo>
                    <a:pt x="2357069" y="2313165"/>
                  </a:lnTo>
                  <a:lnTo>
                    <a:pt x="2355265" y="2311908"/>
                  </a:lnTo>
                  <a:lnTo>
                    <a:pt x="2353056" y="2310384"/>
                  </a:lnTo>
                  <a:lnTo>
                    <a:pt x="2353056" y="2311908"/>
                  </a:lnTo>
                  <a:lnTo>
                    <a:pt x="2345931" y="2305977"/>
                  </a:lnTo>
                  <a:lnTo>
                    <a:pt x="2345931" y="2313660"/>
                  </a:lnTo>
                  <a:lnTo>
                    <a:pt x="2282952" y="2316480"/>
                  </a:lnTo>
                  <a:lnTo>
                    <a:pt x="2183892" y="2316480"/>
                  </a:lnTo>
                  <a:lnTo>
                    <a:pt x="2183892" y="2311908"/>
                  </a:lnTo>
                  <a:lnTo>
                    <a:pt x="2180844" y="2278380"/>
                  </a:lnTo>
                  <a:lnTo>
                    <a:pt x="2177796" y="2246376"/>
                  </a:lnTo>
                  <a:lnTo>
                    <a:pt x="2176488" y="2239518"/>
                  </a:lnTo>
                  <a:lnTo>
                    <a:pt x="2176488" y="2316454"/>
                  </a:lnTo>
                  <a:lnTo>
                    <a:pt x="1978152" y="2314956"/>
                  </a:lnTo>
                  <a:lnTo>
                    <a:pt x="1575816" y="2301240"/>
                  </a:lnTo>
                  <a:lnTo>
                    <a:pt x="1382268" y="2289048"/>
                  </a:lnTo>
                  <a:lnTo>
                    <a:pt x="1194816" y="2273808"/>
                  </a:lnTo>
                  <a:lnTo>
                    <a:pt x="1014984" y="2255520"/>
                  </a:lnTo>
                  <a:lnTo>
                    <a:pt x="928116" y="2244852"/>
                  </a:lnTo>
                  <a:lnTo>
                    <a:pt x="844296" y="2235708"/>
                  </a:lnTo>
                  <a:lnTo>
                    <a:pt x="763524" y="2223516"/>
                  </a:lnTo>
                  <a:lnTo>
                    <a:pt x="684276" y="2212848"/>
                  </a:lnTo>
                  <a:lnTo>
                    <a:pt x="537972" y="2188464"/>
                  </a:lnTo>
                  <a:lnTo>
                    <a:pt x="470916" y="2174748"/>
                  </a:lnTo>
                  <a:lnTo>
                    <a:pt x="406908" y="2162556"/>
                  </a:lnTo>
                  <a:lnTo>
                    <a:pt x="345948" y="2148840"/>
                  </a:lnTo>
                  <a:lnTo>
                    <a:pt x="291084" y="2135124"/>
                  </a:lnTo>
                  <a:lnTo>
                    <a:pt x="192024" y="2106168"/>
                  </a:lnTo>
                  <a:lnTo>
                    <a:pt x="149352" y="2090928"/>
                  </a:lnTo>
                  <a:lnTo>
                    <a:pt x="112776" y="2075688"/>
                  </a:lnTo>
                  <a:lnTo>
                    <a:pt x="55930" y="2045843"/>
                  </a:lnTo>
                  <a:lnTo>
                    <a:pt x="56388" y="2043684"/>
                  </a:lnTo>
                  <a:lnTo>
                    <a:pt x="62484" y="2008632"/>
                  </a:lnTo>
                  <a:lnTo>
                    <a:pt x="70104" y="1973580"/>
                  </a:lnTo>
                  <a:lnTo>
                    <a:pt x="77724" y="1941576"/>
                  </a:lnTo>
                  <a:lnTo>
                    <a:pt x="86868" y="1909572"/>
                  </a:lnTo>
                  <a:lnTo>
                    <a:pt x="89204" y="1900224"/>
                  </a:lnTo>
                  <a:lnTo>
                    <a:pt x="111252" y="1906524"/>
                  </a:lnTo>
                  <a:lnTo>
                    <a:pt x="147828" y="1915668"/>
                  </a:lnTo>
                  <a:lnTo>
                    <a:pt x="190500" y="1923288"/>
                  </a:lnTo>
                  <a:lnTo>
                    <a:pt x="237744" y="1932432"/>
                  </a:lnTo>
                  <a:lnTo>
                    <a:pt x="289560" y="1941576"/>
                  </a:lnTo>
                  <a:lnTo>
                    <a:pt x="345948" y="1949196"/>
                  </a:lnTo>
                  <a:lnTo>
                    <a:pt x="469392" y="1964436"/>
                  </a:lnTo>
                  <a:lnTo>
                    <a:pt x="684276" y="1987296"/>
                  </a:lnTo>
                  <a:lnTo>
                    <a:pt x="762000" y="1993392"/>
                  </a:lnTo>
                  <a:lnTo>
                    <a:pt x="842772" y="2001012"/>
                  </a:lnTo>
                  <a:lnTo>
                    <a:pt x="926592" y="2007108"/>
                  </a:lnTo>
                  <a:lnTo>
                    <a:pt x="1013460" y="2011680"/>
                  </a:lnTo>
                  <a:lnTo>
                    <a:pt x="1103376" y="2017776"/>
                  </a:lnTo>
                  <a:lnTo>
                    <a:pt x="1478280" y="2036064"/>
                  </a:lnTo>
                  <a:lnTo>
                    <a:pt x="1775460" y="2043684"/>
                  </a:lnTo>
                  <a:lnTo>
                    <a:pt x="2113750" y="2047506"/>
                  </a:lnTo>
                  <a:lnTo>
                    <a:pt x="2119884" y="2060448"/>
                  </a:lnTo>
                  <a:lnTo>
                    <a:pt x="2141220" y="2121408"/>
                  </a:lnTo>
                  <a:lnTo>
                    <a:pt x="2159508" y="2183892"/>
                  </a:lnTo>
                  <a:lnTo>
                    <a:pt x="2174748" y="2279904"/>
                  </a:lnTo>
                  <a:lnTo>
                    <a:pt x="2176488" y="2316454"/>
                  </a:lnTo>
                  <a:lnTo>
                    <a:pt x="2176488" y="2239518"/>
                  </a:lnTo>
                  <a:lnTo>
                    <a:pt x="2165604" y="2182368"/>
                  </a:lnTo>
                  <a:lnTo>
                    <a:pt x="2147316" y="2119884"/>
                  </a:lnTo>
                  <a:lnTo>
                    <a:pt x="2125980" y="2058924"/>
                  </a:lnTo>
                  <a:lnTo>
                    <a:pt x="2120874" y="2047582"/>
                  </a:lnTo>
                  <a:lnTo>
                    <a:pt x="2178164" y="2048230"/>
                  </a:lnTo>
                  <a:lnTo>
                    <a:pt x="2179320" y="2061972"/>
                  </a:lnTo>
                  <a:lnTo>
                    <a:pt x="2180844" y="2081784"/>
                  </a:lnTo>
                  <a:lnTo>
                    <a:pt x="2189988" y="2118360"/>
                  </a:lnTo>
                  <a:lnTo>
                    <a:pt x="2205228" y="2154936"/>
                  </a:lnTo>
                  <a:lnTo>
                    <a:pt x="2225040" y="2189988"/>
                  </a:lnTo>
                  <a:lnTo>
                    <a:pt x="2249424" y="2223516"/>
                  </a:lnTo>
                  <a:lnTo>
                    <a:pt x="2279904" y="2257044"/>
                  </a:lnTo>
                  <a:lnTo>
                    <a:pt x="2311908" y="2287524"/>
                  </a:lnTo>
                  <a:lnTo>
                    <a:pt x="2345931" y="2313660"/>
                  </a:lnTo>
                  <a:lnTo>
                    <a:pt x="2345931" y="2305977"/>
                  </a:lnTo>
                  <a:lnTo>
                    <a:pt x="2334768" y="2296668"/>
                  </a:lnTo>
                  <a:lnTo>
                    <a:pt x="2316480" y="2282952"/>
                  </a:lnTo>
                  <a:lnTo>
                    <a:pt x="2299716" y="2267712"/>
                  </a:lnTo>
                  <a:lnTo>
                    <a:pt x="2269236" y="2235708"/>
                  </a:lnTo>
                  <a:lnTo>
                    <a:pt x="2241804" y="2203704"/>
                  </a:lnTo>
                  <a:lnTo>
                    <a:pt x="2220468" y="2168652"/>
                  </a:lnTo>
                  <a:lnTo>
                    <a:pt x="2203704" y="2133600"/>
                  </a:lnTo>
                  <a:lnTo>
                    <a:pt x="2196084" y="2116836"/>
                  </a:lnTo>
                  <a:lnTo>
                    <a:pt x="2186940" y="2080260"/>
                  </a:lnTo>
                  <a:lnTo>
                    <a:pt x="2184260" y="2048205"/>
                  </a:lnTo>
                  <a:lnTo>
                    <a:pt x="2282952" y="2046732"/>
                  </a:lnTo>
                  <a:lnTo>
                    <a:pt x="2385060" y="2042160"/>
                  </a:lnTo>
                  <a:lnTo>
                    <a:pt x="2487168" y="2036064"/>
                  </a:lnTo>
                  <a:lnTo>
                    <a:pt x="2587752" y="2025396"/>
                  </a:lnTo>
                  <a:lnTo>
                    <a:pt x="2688336" y="2013204"/>
                  </a:lnTo>
                  <a:lnTo>
                    <a:pt x="2787396" y="1999488"/>
                  </a:lnTo>
                  <a:lnTo>
                    <a:pt x="2980944" y="1962912"/>
                  </a:lnTo>
                  <a:lnTo>
                    <a:pt x="3169920" y="1917192"/>
                  </a:lnTo>
                  <a:lnTo>
                    <a:pt x="3259836" y="1891284"/>
                  </a:lnTo>
                  <a:lnTo>
                    <a:pt x="3349752" y="1863852"/>
                  </a:lnTo>
                  <a:lnTo>
                    <a:pt x="3436620" y="1833372"/>
                  </a:lnTo>
                  <a:lnTo>
                    <a:pt x="3520440" y="1802892"/>
                  </a:lnTo>
                  <a:lnTo>
                    <a:pt x="3601212" y="1769364"/>
                  </a:lnTo>
                  <a:lnTo>
                    <a:pt x="3678936" y="1734312"/>
                  </a:lnTo>
                  <a:lnTo>
                    <a:pt x="3753612" y="1699260"/>
                  </a:lnTo>
                  <a:lnTo>
                    <a:pt x="3825240" y="1661160"/>
                  </a:lnTo>
                  <a:lnTo>
                    <a:pt x="3893820" y="1623060"/>
                  </a:lnTo>
                  <a:lnTo>
                    <a:pt x="3957828" y="1581912"/>
                  </a:lnTo>
                  <a:lnTo>
                    <a:pt x="4018788" y="1540764"/>
                  </a:lnTo>
                  <a:lnTo>
                    <a:pt x="4075176" y="1499616"/>
                  </a:lnTo>
                  <a:lnTo>
                    <a:pt x="4126992" y="1456944"/>
                  </a:lnTo>
                  <a:lnTo>
                    <a:pt x="4174236" y="1412748"/>
                  </a:lnTo>
                  <a:lnTo>
                    <a:pt x="4215384" y="1368552"/>
                  </a:lnTo>
                  <a:lnTo>
                    <a:pt x="4237291" y="1342263"/>
                  </a:lnTo>
                  <a:lnTo>
                    <a:pt x="4248912" y="1365504"/>
                  </a:lnTo>
                  <a:lnTo>
                    <a:pt x="4267200" y="1406652"/>
                  </a:lnTo>
                  <a:lnTo>
                    <a:pt x="4291584" y="1478280"/>
                  </a:lnTo>
                  <a:lnTo>
                    <a:pt x="4302252" y="1514551"/>
                  </a:lnTo>
                  <a:lnTo>
                    <a:pt x="4302252" y="1491386"/>
                  </a:lnTo>
                  <a:lnTo>
                    <a:pt x="4297680" y="1476756"/>
                  </a:lnTo>
                  <a:lnTo>
                    <a:pt x="4290060" y="1450848"/>
                  </a:lnTo>
                  <a:lnTo>
                    <a:pt x="4282440" y="1427988"/>
                  </a:lnTo>
                  <a:lnTo>
                    <a:pt x="4273296" y="1405128"/>
                  </a:lnTo>
                  <a:lnTo>
                    <a:pt x="4255008" y="1362456"/>
                  </a:lnTo>
                  <a:lnTo>
                    <a:pt x="4242054" y="1336548"/>
                  </a:lnTo>
                  <a:lnTo>
                    <a:pt x="4253484" y="1322832"/>
                  </a:lnTo>
                  <a:lnTo>
                    <a:pt x="4285488" y="1277112"/>
                  </a:lnTo>
                  <a:lnTo>
                    <a:pt x="4287266" y="1274064"/>
                  </a:lnTo>
                  <a:lnTo>
                    <a:pt x="4302252" y="1248244"/>
                  </a:lnTo>
                  <a:lnTo>
                    <a:pt x="4302252" y="1235163"/>
                  </a:lnTo>
                  <a:close/>
                </a:path>
                <a:path w="4302759" h="3500754">
                  <a:moveTo>
                    <a:pt x="4302252" y="948842"/>
                  </a:moveTo>
                  <a:lnTo>
                    <a:pt x="4290060" y="899160"/>
                  </a:lnTo>
                  <a:lnTo>
                    <a:pt x="4273296" y="842772"/>
                  </a:lnTo>
                  <a:lnTo>
                    <a:pt x="4255008" y="790956"/>
                  </a:lnTo>
                  <a:lnTo>
                    <a:pt x="4236720" y="746760"/>
                  </a:lnTo>
                  <a:lnTo>
                    <a:pt x="4226052" y="726948"/>
                  </a:lnTo>
                  <a:lnTo>
                    <a:pt x="4216908" y="708660"/>
                  </a:lnTo>
                  <a:lnTo>
                    <a:pt x="4195572" y="676656"/>
                  </a:lnTo>
                  <a:lnTo>
                    <a:pt x="4163568" y="646176"/>
                  </a:lnTo>
                  <a:lnTo>
                    <a:pt x="4157472" y="641604"/>
                  </a:lnTo>
                  <a:lnTo>
                    <a:pt x="4152900" y="640080"/>
                  </a:lnTo>
                  <a:lnTo>
                    <a:pt x="4146804" y="637032"/>
                  </a:lnTo>
                  <a:lnTo>
                    <a:pt x="4140708" y="635508"/>
                  </a:lnTo>
                  <a:lnTo>
                    <a:pt x="4136136" y="633984"/>
                  </a:lnTo>
                  <a:lnTo>
                    <a:pt x="4130040" y="633984"/>
                  </a:lnTo>
                  <a:lnTo>
                    <a:pt x="4130040" y="640080"/>
                  </a:lnTo>
                  <a:lnTo>
                    <a:pt x="4134612" y="641604"/>
                  </a:lnTo>
                  <a:lnTo>
                    <a:pt x="4139184" y="641604"/>
                  </a:lnTo>
                  <a:lnTo>
                    <a:pt x="4145280" y="643128"/>
                  </a:lnTo>
                  <a:lnTo>
                    <a:pt x="4149852" y="644652"/>
                  </a:lnTo>
                  <a:lnTo>
                    <a:pt x="4155948" y="647700"/>
                  </a:lnTo>
                  <a:lnTo>
                    <a:pt x="4154424" y="647700"/>
                  </a:lnTo>
                  <a:lnTo>
                    <a:pt x="4160520" y="650748"/>
                  </a:lnTo>
                  <a:lnTo>
                    <a:pt x="4171188" y="658368"/>
                  </a:lnTo>
                  <a:lnTo>
                    <a:pt x="4169664" y="658368"/>
                  </a:lnTo>
                  <a:lnTo>
                    <a:pt x="4180332" y="669036"/>
                  </a:lnTo>
                  <a:lnTo>
                    <a:pt x="4191000" y="681228"/>
                  </a:lnTo>
                  <a:lnTo>
                    <a:pt x="4201668" y="694944"/>
                  </a:lnTo>
                  <a:lnTo>
                    <a:pt x="4210812" y="711708"/>
                  </a:lnTo>
                  <a:lnTo>
                    <a:pt x="4221480" y="729996"/>
                  </a:lnTo>
                  <a:lnTo>
                    <a:pt x="4239768" y="771144"/>
                  </a:lnTo>
                  <a:lnTo>
                    <a:pt x="4258056" y="818388"/>
                  </a:lnTo>
                  <a:lnTo>
                    <a:pt x="4276344" y="871728"/>
                  </a:lnTo>
                  <a:lnTo>
                    <a:pt x="4291584" y="931164"/>
                  </a:lnTo>
                  <a:lnTo>
                    <a:pt x="4302252" y="975969"/>
                  </a:lnTo>
                  <a:lnTo>
                    <a:pt x="4302252" y="948842"/>
                  </a:lnTo>
                  <a:close/>
                </a:path>
                <a:path w="4302759" h="3500754">
                  <a:moveTo>
                    <a:pt x="4302252" y="409041"/>
                  </a:moveTo>
                  <a:lnTo>
                    <a:pt x="4290060" y="350520"/>
                  </a:lnTo>
                  <a:lnTo>
                    <a:pt x="4264152" y="251460"/>
                  </a:lnTo>
                  <a:lnTo>
                    <a:pt x="4245864" y="195072"/>
                  </a:lnTo>
                  <a:lnTo>
                    <a:pt x="4226725" y="146304"/>
                  </a:lnTo>
                  <a:lnTo>
                    <a:pt x="4216908" y="123444"/>
                  </a:lnTo>
                  <a:lnTo>
                    <a:pt x="4210812" y="112776"/>
                  </a:lnTo>
                  <a:lnTo>
                    <a:pt x="4201668" y="94488"/>
                  </a:lnTo>
                  <a:lnTo>
                    <a:pt x="4195572" y="85344"/>
                  </a:lnTo>
                  <a:lnTo>
                    <a:pt x="4191000" y="77724"/>
                  </a:lnTo>
                  <a:lnTo>
                    <a:pt x="4184904" y="70104"/>
                  </a:lnTo>
                  <a:lnTo>
                    <a:pt x="4180332" y="64008"/>
                  </a:lnTo>
                  <a:lnTo>
                    <a:pt x="4169664" y="53340"/>
                  </a:lnTo>
                  <a:lnTo>
                    <a:pt x="4163568" y="48768"/>
                  </a:lnTo>
                  <a:lnTo>
                    <a:pt x="4160520" y="45720"/>
                  </a:lnTo>
                  <a:lnTo>
                    <a:pt x="4158996" y="44196"/>
                  </a:lnTo>
                  <a:lnTo>
                    <a:pt x="4146804" y="38100"/>
                  </a:lnTo>
                  <a:lnTo>
                    <a:pt x="4140708" y="36576"/>
                  </a:lnTo>
                  <a:lnTo>
                    <a:pt x="4136136" y="35052"/>
                  </a:lnTo>
                  <a:lnTo>
                    <a:pt x="4130040" y="35052"/>
                  </a:lnTo>
                  <a:lnTo>
                    <a:pt x="4130040" y="41148"/>
                  </a:lnTo>
                  <a:lnTo>
                    <a:pt x="4134612" y="41148"/>
                  </a:lnTo>
                  <a:lnTo>
                    <a:pt x="4139184" y="42672"/>
                  </a:lnTo>
                  <a:lnTo>
                    <a:pt x="4145280" y="44196"/>
                  </a:lnTo>
                  <a:lnTo>
                    <a:pt x="4149852" y="47244"/>
                  </a:lnTo>
                  <a:lnTo>
                    <a:pt x="4149852" y="45720"/>
                  </a:lnTo>
                  <a:lnTo>
                    <a:pt x="4154424" y="50292"/>
                  </a:lnTo>
                  <a:lnTo>
                    <a:pt x="4154424" y="48768"/>
                  </a:lnTo>
                  <a:lnTo>
                    <a:pt x="4160520" y="53340"/>
                  </a:lnTo>
                  <a:lnTo>
                    <a:pt x="4175760" y="68580"/>
                  </a:lnTo>
                  <a:lnTo>
                    <a:pt x="4180332" y="74676"/>
                  </a:lnTo>
                  <a:lnTo>
                    <a:pt x="4186428" y="82296"/>
                  </a:lnTo>
                  <a:lnTo>
                    <a:pt x="4184904" y="82296"/>
                  </a:lnTo>
                  <a:lnTo>
                    <a:pt x="4191000" y="89916"/>
                  </a:lnTo>
                  <a:lnTo>
                    <a:pt x="4195572" y="97536"/>
                  </a:lnTo>
                  <a:lnTo>
                    <a:pt x="4201668" y="106680"/>
                  </a:lnTo>
                  <a:lnTo>
                    <a:pt x="4200144" y="106680"/>
                  </a:lnTo>
                  <a:lnTo>
                    <a:pt x="4206240" y="115824"/>
                  </a:lnTo>
                  <a:lnTo>
                    <a:pt x="4210812" y="124968"/>
                  </a:lnTo>
                  <a:lnTo>
                    <a:pt x="4221480" y="147828"/>
                  </a:lnTo>
                  <a:lnTo>
                    <a:pt x="4221480" y="146304"/>
                  </a:lnTo>
                  <a:lnTo>
                    <a:pt x="4239768" y="196596"/>
                  </a:lnTo>
                  <a:lnTo>
                    <a:pt x="4258056" y="252984"/>
                  </a:lnTo>
                  <a:lnTo>
                    <a:pt x="4276344" y="318516"/>
                  </a:lnTo>
                  <a:lnTo>
                    <a:pt x="4276344" y="316992"/>
                  </a:lnTo>
                  <a:lnTo>
                    <a:pt x="4283964" y="352044"/>
                  </a:lnTo>
                  <a:lnTo>
                    <a:pt x="4299204" y="425196"/>
                  </a:lnTo>
                  <a:lnTo>
                    <a:pt x="4302252" y="441045"/>
                  </a:lnTo>
                  <a:lnTo>
                    <a:pt x="4302252" y="4090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6252" y="5998464"/>
              <a:ext cx="1028699" cy="102869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784604" y="4748783"/>
              <a:ext cx="939165" cy="1777364"/>
            </a:xfrm>
            <a:custGeom>
              <a:avLst/>
              <a:gdLst/>
              <a:ahLst/>
              <a:cxnLst/>
              <a:rect l="l" t="t" r="r" b="b"/>
              <a:pathLst>
                <a:path w="939164" h="1777365">
                  <a:moveTo>
                    <a:pt x="157563" y="1743603"/>
                  </a:moveTo>
                  <a:lnTo>
                    <a:pt x="147828" y="1776983"/>
                  </a:lnTo>
                  <a:lnTo>
                    <a:pt x="231647" y="1761743"/>
                  </a:lnTo>
                  <a:lnTo>
                    <a:pt x="215204" y="1746503"/>
                  </a:lnTo>
                  <a:lnTo>
                    <a:pt x="169164" y="1746503"/>
                  </a:lnTo>
                  <a:lnTo>
                    <a:pt x="157563" y="1743603"/>
                  </a:lnTo>
                  <a:close/>
                </a:path>
                <a:path w="939164" h="1777365">
                  <a:moveTo>
                    <a:pt x="159330" y="1737545"/>
                  </a:moveTo>
                  <a:lnTo>
                    <a:pt x="157563" y="1743603"/>
                  </a:lnTo>
                  <a:lnTo>
                    <a:pt x="169164" y="1746503"/>
                  </a:lnTo>
                  <a:lnTo>
                    <a:pt x="172212" y="1740407"/>
                  </a:lnTo>
                  <a:lnTo>
                    <a:pt x="159330" y="1737545"/>
                  </a:lnTo>
                  <a:close/>
                </a:path>
                <a:path w="939164" h="1777365">
                  <a:moveTo>
                    <a:pt x="169164" y="1703831"/>
                  </a:moveTo>
                  <a:lnTo>
                    <a:pt x="159475" y="1737048"/>
                  </a:lnTo>
                  <a:lnTo>
                    <a:pt x="160020" y="1737359"/>
                  </a:lnTo>
                  <a:lnTo>
                    <a:pt x="159385" y="1737359"/>
                  </a:lnTo>
                  <a:lnTo>
                    <a:pt x="159330" y="1737545"/>
                  </a:lnTo>
                  <a:lnTo>
                    <a:pt x="172212" y="1740407"/>
                  </a:lnTo>
                  <a:lnTo>
                    <a:pt x="169164" y="1746503"/>
                  </a:lnTo>
                  <a:lnTo>
                    <a:pt x="215204" y="1746503"/>
                  </a:lnTo>
                  <a:lnTo>
                    <a:pt x="205338" y="1737359"/>
                  </a:lnTo>
                  <a:lnTo>
                    <a:pt x="160020" y="1737359"/>
                  </a:lnTo>
                  <a:lnTo>
                    <a:pt x="159475" y="1737048"/>
                  </a:lnTo>
                  <a:lnTo>
                    <a:pt x="205003" y="1737048"/>
                  </a:lnTo>
                  <a:lnTo>
                    <a:pt x="169164" y="1703831"/>
                  </a:lnTo>
                  <a:close/>
                </a:path>
                <a:path w="939164" h="1777365">
                  <a:moveTo>
                    <a:pt x="908303" y="708659"/>
                  </a:moveTo>
                  <a:lnTo>
                    <a:pt x="891539" y="758951"/>
                  </a:lnTo>
                  <a:lnTo>
                    <a:pt x="871727" y="806195"/>
                  </a:lnTo>
                  <a:lnTo>
                    <a:pt x="845819" y="851915"/>
                  </a:lnTo>
                  <a:lnTo>
                    <a:pt x="818387" y="894587"/>
                  </a:lnTo>
                  <a:lnTo>
                    <a:pt x="786383" y="934211"/>
                  </a:lnTo>
                  <a:lnTo>
                    <a:pt x="771143" y="954023"/>
                  </a:lnTo>
                  <a:lnTo>
                    <a:pt x="752855" y="972311"/>
                  </a:lnTo>
                  <a:lnTo>
                    <a:pt x="734567" y="989075"/>
                  </a:lnTo>
                  <a:lnTo>
                    <a:pt x="736091" y="989075"/>
                  </a:lnTo>
                  <a:lnTo>
                    <a:pt x="716279" y="1004315"/>
                  </a:lnTo>
                  <a:lnTo>
                    <a:pt x="697991" y="1019555"/>
                  </a:lnTo>
                  <a:lnTo>
                    <a:pt x="678179" y="1034795"/>
                  </a:lnTo>
                  <a:lnTo>
                    <a:pt x="638555" y="1059179"/>
                  </a:lnTo>
                  <a:lnTo>
                    <a:pt x="597407" y="1078991"/>
                  </a:lnTo>
                  <a:lnTo>
                    <a:pt x="554735" y="1094231"/>
                  </a:lnTo>
                  <a:lnTo>
                    <a:pt x="512063" y="1103375"/>
                  </a:lnTo>
                  <a:lnTo>
                    <a:pt x="469391" y="1106423"/>
                  </a:lnTo>
                  <a:lnTo>
                    <a:pt x="446531" y="1106423"/>
                  </a:lnTo>
                  <a:lnTo>
                    <a:pt x="425195" y="1107947"/>
                  </a:lnTo>
                  <a:lnTo>
                    <a:pt x="359663" y="1117091"/>
                  </a:lnTo>
                  <a:lnTo>
                    <a:pt x="338327" y="1121663"/>
                  </a:lnTo>
                  <a:lnTo>
                    <a:pt x="318515" y="1127759"/>
                  </a:lnTo>
                  <a:lnTo>
                    <a:pt x="297179" y="1133855"/>
                  </a:lnTo>
                  <a:lnTo>
                    <a:pt x="277367" y="1141475"/>
                  </a:lnTo>
                  <a:lnTo>
                    <a:pt x="256031" y="1149095"/>
                  </a:lnTo>
                  <a:lnTo>
                    <a:pt x="237743" y="1158239"/>
                  </a:lnTo>
                  <a:lnTo>
                    <a:pt x="199644" y="1176527"/>
                  </a:lnTo>
                  <a:lnTo>
                    <a:pt x="163068" y="1197863"/>
                  </a:lnTo>
                  <a:lnTo>
                    <a:pt x="100584" y="1245107"/>
                  </a:lnTo>
                  <a:lnTo>
                    <a:pt x="50292" y="1299971"/>
                  </a:lnTo>
                  <a:lnTo>
                    <a:pt x="22860" y="1344167"/>
                  </a:lnTo>
                  <a:lnTo>
                    <a:pt x="6096" y="1388363"/>
                  </a:lnTo>
                  <a:lnTo>
                    <a:pt x="3048" y="1405127"/>
                  </a:lnTo>
                  <a:lnTo>
                    <a:pt x="0" y="1420367"/>
                  </a:lnTo>
                  <a:lnTo>
                    <a:pt x="0" y="1450847"/>
                  </a:lnTo>
                  <a:lnTo>
                    <a:pt x="4572" y="1496567"/>
                  </a:lnTo>
                  <a:lnTo>
                    <a:pt x="7620" y="1511807"/>
                  </a:lnTo>
                  <a:lnTo>
                    <a:pt x="12192" y="1527047"/>
                  </a:lnTo>
                  <a:lnTo>
                    <a:pt x="19812" y="1556003"/>
                  </a:lnTo>
                  <a:lnTo>
                    <a:pt x="42672" y="1612391"/>
                  </a:lnTo>
                  <a:lnTo>
                    <a:pt x="71628" y="1661159"/>
                  </a:lnTo>
                  <a:lnTo>
                    <a:pt x="97536" y="1693163"/>
                  </a:lnTo>
                  <a:lnTo>
                    <a:pt x="106680" y="1703831"/>
                  </a:lnTo>
                  <a:lnTo>
                    <a:pt x="115824" y="1712975"/>
                  </a:lnTo>
                  <a:lnTo>
                    <a:pt x="126492" y="1720595"/>
                  </a:lnTo>
                  <a:lnTo>
                    <a:pt x="135636" y="1729739"/>
                  </a:lnTo>
                  <a:lnTo>
                    <a:pt x="146304" y="1735835"/>
                  </a:lnTo>
                  <a:lnTo>
                    <a:pt x="156972" y="1743455"/>
                  </a:lnTo>
                  <a:lnTo>
                    <a:pt x="157563" y="1743603"/>
                  </a:lnTo>
                  <a:lnTo>
                    <a:pt x="159330" y="1737545"/>
                  </a:lnTo>
                  <a:lnTo>
                    <a:pt x="158496" y="1737359"/>
                  </a:lnTo>
                  <a:lnTo>
                    <a:pt x="159385" y="1737359"/>
                  </a:lnTo>
                  <a:lnTo>
                    <a:pt x="159475" y="1737048"/>
                  </a:lnTo>
                  <a:lnTo>
                    <a:pt x="149352" y="1731263"/>
                  </a:lnTo>
                  <a:lnTo>
                    <a:pt x="140208" y="1723643"/>
                  </a:lnTo>
                  <a:lnTo>
                    <a:pt x="129540" y="1716023"/>
                  </a:lnTo>
                  <a:lnTo>
                    <a:pt x="120396" y="1708403"/>
                  </a:lnTo>
                  <a:lnTo>
                    <a:pt x="102108" y="1690115"/>
                  </a:lnTo>
                  <a:lnTo>
                    <a:pt x="92964" y="1679447"/>
                  </a:lnTo>
                  <a:lnTo>
                    <a:pt x="94487" y="1679447"/>
                  </a:lnTo>
                  <a:lnTo>
                    <a:pt x="77724" y="1658111"/>
                  </a:lnTo>
                  <a:lnTo>
                    <a:pt x="48768" y="1609343"/>
                  </a:lnTo>
                  <a:lnTo>
                    <a:pt x="25908" y="1554479"/>
                  </a:lnTo>
                  <a:lnTo>
                    <a:pt x="18287" y="1525523"/>
                  </a:lnTo>
                  <a:lnTo>
                    <a:pt x="13716" y="1510283"/>
                  </a:lnTo>
                  <a:lnTo>
                    <a:pt x="12192" y="1496567"/>
                  </a:lnTo>
                  <a:lnTo>
                    <a:pt x="9143" y="1481327"/>
                  </a:lnTo>
                  <a:lnTo>
                    <a:pt x="6096" y="1450847"/>
                  </a:lnTo>
                  <a:lnTo>
                    <a:pt x="6096" y="1435607"/>
                  </a:lnTo>
                  <a:lnTo>
                    <a:pt x="9143" y="1405127"/>
                  </a:lnTo>
                  <a:lnTo>
                    <a:pt x="12192" y="1389887"/>
                  </a:lnTo>
                  <a:lnTo>
                    <a:pt x="12649" y="1389887"/>
                  </a:lnTo>
                  <a:lnTo>
                    <a:pt x="16764" y="1376171"/>
                  </a:lnTo>
                  <a:lnTo>
                    <a:pt x="28956" y="1345691"/>
                  </a:lnTo>
                  <a:lnTo>
                    <a:pt x="36576" y="1331975"/>
                  </a:lnTo>
                  <a:lnTo>
                    <a:pt x="45720" y="1316735"/>
                  </a:lnTo>
                  <a:lnTo>
                    <a:pt x="46786" y="1316735"/>
                  </a:lnTo>
                  <a:lnTo>
                    <a:pt x="56387" y="1303019"/>
                  </a:lnTo>
                  <a:lnTo>
                    <a:pt x="105156" y="1249679"/>
                  </a:lnTo>
                  <a:lnTo>
                    <a:pt x="150876" y="1214627"/>
                  </a:lnTo>
                  <a:lnTo>
                    <a:pt x="167640" y="1202435"/>
                  </a:lnTo>
                  <a:lnTo>
                    <a:pt x="184404" y="1191767"/>
                  </a:lnTo>
                  <a:lnTo>
                    <a:pt x="202692" y="1182623"/>
                  </a:lnTo>
                  <a:lnTo>
                    <a:pt x="220979" y="1171955"/>
                  </a:lnTo>
                  <a:lnTo>
                    <a:pt x="239267" y="1162811"/>
                  </a:lnTo>
                  <a:lnTo>
                    <a:pt x="298703" y="1139951"/>
                  </a:lnTo>
                  <a:lnTo>
                    <a:pt x="320039" y="1133855"/>
                  </a:lnTo>
                  <a:lnTo>
                    <a:pt x="339851" y="1129283"/>
                  </a:lnTo>
                  <a:lnTo>
                    <a:pt x="361187" y="1123187"/>
                  </a:lnTo>
                  <a:lnTo>
                    <a:pt x="425195" y="1114043"/>
                  </a:lnTo>
                  <a:lnTo>
                    <a:pt x="448055" y="1112519"/>
                  </a:lnTo>
                  <a:lnTo>
                    <a:pt x="490727" y="1112519"/>
                  </a:lnTo>
                  <a:lnTo>
                    <a:pt x="513587" y="1109471"/>
                  </a:lnTo>
                  <a:lnTo>
                    <a:pt x="556259" y="1100327"/>
                  </a:lnTo>
                  <a:lnTo>
                    <a:pt x="600455" y="1085087"/>
                  </a:lnTo>
                  <a:lnTo>
                    <a:pt x="641603" y="1065275"/>
                  </a:lnTo>
                  <a:lnTo>
                    <a:pt x="702563" y="1025651"/>
                  </a:lnTo>
                  <a:lnTo>
                    <a:pt x="739139" y="993647"/>
                  </a:lnTo>
                  <a:lnTo>
                    <a:pt x="775715" y="957071"/>
                  </a:lnTo>
                  <a:lnTo>
                    <a:pt x="807719" y="918971"/>
                  </a:lnTo>
                  <a:lnTo>
                    <a:pt x="838199" y="876299"/>
                  </a:lnTo>
                  <a:lnTo>
                    <a:pt x="876299" y="809243"/>
                  </a:lnTo>
                  <a:lnTo>
                    <a:pt x="906779" y="736091"/>
                  </a:lnTo>
                  <a:lnTo>
                    <a:pt x="914848" y="710183"/>
                  </a:lnTo>
                  <a:lnTo>
                    <a:pt x="908303" y="710183"/>
                  </a:lnTo>
                  <a:lnTo>
                    <a:pt x="908303" y="708659"/>
                  </a:lnTo>
                  <a:close/>
                </a:path>
                <a:path w="939164" h="1777365">
                  <a:moveTo>
                    <a:pt x="12649" y="1389887"/>
                  </a:moveTo>
                  <a:lnTo>
                    <a:pt x="12192" y="1389887"/>
                  </a:lnTo>
                  <a:lnTo>
                    <a:pt x="12192" y="1391411"/>
                  </a:lnTo>
                  <a:lnTo>
                    <a:pt x="12649" y="1389887"/>
                  </a:lnTo>
                  <a:close/>
                </a:path>
                <a:path w="939164" h="1777365">
                  <a:moveTo>
                    <a:pt x="46786" y="1316735"/>
                  </a:moveTo>
                  <a:lnTo>
                    <a:pt x="45720" y="1316735"/>
                  </a:lnTo>
                  <a:lnTo>
                    <a:pt x="45720" y="1318259"/>
                  </a:lnTo>
                  <a:lnTo>
                    <a:pt x="46786" y="1316735"/>
                  </a:lnTo>
                  <a:close/>
                </a:path>
                <a:path w="939164" h="1777365">
                  <a:moveTo>
                    <a:pt x="922019" y="658367"/>
                  </a:moveTo>
                  <a:lnTo>
                    <a:pt x="915923" y="684275"/>
                  </a:lnTo>
                  <a:lnTo>
                    <a:pt x="908303" y="710183"/>
                  </a:lnTo>
                  <a:lnTo>
                    <a:pt x="914848" y="710183"/>
                  </a:lnTo>
                  <a:lnTo>
                    <a:pt x="922019" y="685799"/>
                  </a:lnTo>
                  <a:lnTo>
                    <a:pt x="928115" y="659891"/>
                  </a:lnTo>
                  <a:lnTo>
                    <a:pt x="922019" y="659891"/>
                  </a:lnTo>
                  <a:lnTo>
                    <a:pt x="922019" y="658367"/>
                  </a:lnTo>
                  <a:close/>
                </a:path>
                <a:path w="939164" h="1777365">
                  <a:moveTo>
                    <a:pt x="800792" y="123443"/>
                  </a:moveTo>
                  <a:lnTo>
                    <a:pt x="792479" y="123443"/>
                  </a:lnTo>
                  <a:lnTo>
                    <a:pt x="806195" y="141731"/>
                  </a:lnTo>
                  <a:lnTo>
                    <a:pt x="818387" y="160019"/>
                  </a:lnTo>
                  <a:lnTo>
                    <a:pt x="829055" y="178307"/>
                  </a:lnTo>
                  <a:lnTo>
                    <a:pt x="841247" y="198119"/>
                  </a:lnTo>
                  <a:lnTo>
                    <a:pt x="851915" y="217931"/>
                  </a:lnTo>
                  <a:lnTo>
                    <a:pt x="862583" y="239267"/>
                  </a:lnTo>
                  <a:lnTo>
                    <a:pt x="871727" y="262127"/>
                  </a:lnTo>
                  <a:lnTo>
                    <a:pt x="880871" y="283463"/>
                  </a:lnTo>
                  <a:lnTo>
                    <a:pt x="903731" y="355091"/>
                  </a:lnTo>
                  <a:lnTo>
                    <a:pt x="915923" y="403859"/>
                  </a:lnTo>
                  <a:lnTo>
                    <a:pt x="925067" y="454151"/>
                  </a:lnTo>
                  <a:lnTo>
                    <a:pt x="929639" y="504443"/>
                  </a:lnTo>
                  <a:lnTo>
                    <a:pt x="932687" y="556259"/>
                  </a:lnTo>
                  <a:lnTo>
                    <a:pt x="929639" y="608075"/>
                  </a:lnTo>
                  <a:lnTo>
                    <a:pt x="926591" y="633983"/>
                  </a:lnTo>
                  <a:lnTo>
                    <a:pt x="922019" y="659891"/>
                  </a:lnTo>
                  <a:lnTo>
                    <a:pt x="928115" y="659891"/>
                  </a:lnTo>
                  <a:lnTo>
                    <a:pt x="932687" y="633983"/>
                  </a:lnTo>
                  <a:lnTo>
                    <a:pt x="935735" y="608075"/>
                  </a:lnTo>
                  <a:lnTo>
                    <a:pt x="938783" y="556259"/>
                  </a:lnTo>
                  <a:lnTo>
                    <a:pt x="934211" y="478535"/>
                  </a:lnTo>
                  <a:lnTo>
                    <a:pt x="931163" y="452627"/>
                  </a:lnTo>
                  <a:lnTo>
                    <a:pt x="926591" y="428243"/>
                  </a:lnTo>
                  <a:lnTo>
                    <a:pt x="922019" y="402335"/>
                  </a:lnTo>
                  <a:lnTo>
                    <a:pt x="909827" y="353567"/>
                  </a:lnTo>
                  <a:lnTo>
                    <a:pt x="894587" y="304799"/>
                  </a:lnTo>
                  <a:lnTo>
                    <a:pt x="877823" y="259079"/>
                  </a:lnTo>
                  <a:lnTo>
                    <a:pt x="867155" y="237743"/>
                  </a:lnTo>
                  <a:lnTo>
                    <a:pt x="858011" y="216407"/>
                  </a:lnTo>
                  <a:lnTo>
                    <a:pt x="845819" y="195071"/>
                  </a:lnTo>
                  <a:lnTo>
                    <a:pt x="835151" y="175259"/>
                  </a:lnTo>
                  <a:lnTo>
                    <a:pt x="822959" y="155447"/>
                  </a:lnTo>
                  <a:lnTo>
                    <a:pt x="810767" y="137159"/>
                  </a:lnTo>
                  <a:lnTo>
                    <a:pt x="800792" y="123443"/>
                  </a:lnTo>
                  <a:close/>
                </a:path>
                <a:path w="939164" h="1777365">
                  <a:moveTo>
                    <a:pt x="606551" y="0"/>
                  </a:moveTo>
                  <a:lnTo>
                    <a:pt x="606551" y="7620"/>
                  </a:lnTo>
                  <a:lnTo>
                    <a:pt x="621791" y="7620"/>
                  </a:lnTo>
                  <a:lnTo>
                    <a:pt x="652271" y="13716"/>
                  </a:lnTo>
                  <a:lnTo>
                    <a:pt x="650747" y="13716"/>
                  </a:lnTo>
                  <a:lnTo>
                    <a:pt x="681227" y="25908"/>
                  </a:lnTo>
                  <a:lnTo>
                    <a:pt x="696467" y="33528"/>
                  </a:lnTo>
                  <a:lnTo>
                    <a:pt x="739139" y="65532"/>
                  </a:lnTo>
                  <a:lnTo>
                    <a:pt x="766571" y="92963"/>
                  </a:lnTo>
                  <a:lnTo>
                    <a:pt x="792479" y="124967"/>
                  </a:lnTo>
                  <a:lnTo>
                    <a:pt x="792479" y="123443"/>
                  </a:lnTo>
                  <a:lnTo>
                    <a:pt x="800792" y="123443"/>
                  </a:lnTo>
                  <a:lnTo>
                    <a:pt x="798575" y="120395"/>
                  </a:lnTo>
                  <a:lnTo>
                    <a:pt x="771143" y="88391"/>
                  </a:lnTo>
                  <a:lnTo>
                    <a:pt x="743711" y="60960"/>
                  </a:lnTo>
                  <a:lnTo>
                    <a:pt x="684275" y="19812"/>
                  </a:lnTo>
                  <a:lnTo>
                    <a:pt x="637031" y="4572"/>
                  </a:lnTo>
                  <a:lnTo>
                    <a:pt x="621791" y="1524"/>
                  </a:lnTo>
                  <a:lnTo>
                    <a:pt x="6065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854661" y="6191067"/>
            <a:ext cx="1128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4676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</a:t>
            </a:r>
            <a:r>
              <a:rPr sz="1800" spc="-10" dirty="0">
                <a:latin typeface="Arial MT"/>
                <a:cs typeface="Arial MT"/>
              </a:rPr>
              <a:t>el</a:t>
            </a:r>
            <a:r>
              <a:rPr sz="1800" dirty="0">
                <a:latin typeface="Arial MT"/>
                <a:cs typeface="Arial MT"/>
              </a:rPr>
              <a:t>f  </a:t>
            </a:r>
            <a:r>
              <a:rPr sz="1800" spc="-5" dirty="0">
                <a:latin typeface="Arial MT"/>
                <a:cs typeface="Arial MT"/>
              </a:rPr>
              <a:t>c</a:t>
            </a:r>
            <a:r>
              <a:rPr sz="1800" spc="-10" dirty="0">
                <a:latin typeface="Arial MT"/>
                <a:cs typeface="Arial MT"/>
              </a:rPr>
              <a:t>en</a:t>
            </a:r>
            <a:r>
              <a:rPr sz="1800" spc="-5" dirty="0">
                <a:latin typeface="Arial MT"/>
                <a:cs typeface="Arial MT"/>
              </a:rPr>
              <a:t>s</a:t>
            </a: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rs</a:t>
            </a:r>
            <a:r>
              <a:rPr sz="1800" spc="-10" dirty="0">
                <a:latin typeface="Arial MT"/>
                <a:cs typeface="Arial MT"/>
              </a:rPr>
              <a:t>hi</a:t>
            </a:r>
            <a:r>
              <a:rPr sz="1800" spc="-5" dirty="0">
                <a:latin typeface="Arial MT"/>
                <a:cs typeface="Arial MT"/>
              </a:rPr>
              <a:t>p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066288" y="1655064"/>
            <a:ext cx="4498975" cy="1414780"/>
            <a:chOff x="3066288" y="1655064"/>
            <a:chExt cx="4498975" cy="1414780"/>
          </a:xfrm>
        </p:grpSpPr>
        <p:pic>
          <p:nvPicPr>
            <p:cNvPr id="68" name="object 6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1183" y="1655064"/>
              <a:ext cx="891539" cy="1005839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3066275" y="2417063"/>
              <a:ext cx="4498975" cy="652780"/>
            </a:xfrm>
            <a:custGeom>
              <a:avLst/>
              <a:gdLst/>
              <a:ahLst/>
              <a:cxnLst/>
              <a:rect l="l" t="t" r="r" b="b"/>
              <a:pathLst>
                <a:path w="4498975" h="652780">
                  <a:moveTo>
                    <a:pt x="1744980" y="71628"/>
                  </a:moveTo>
                  <a:lnTo>
                    <a:pt x="1722120" y="0"/>
                  </a:lnTo>
                  <a:lnTo>
                    <a:pt x="207162" y="477710"/>
                  </a:lnTo>
                  <a:lnTo>
                    <a:pt x="184404" y="405384"/>
                  </a:lnTo>
                  <a:lnTo>
                    <a:pt x="0" y="583692"/>
                  </a:lnTo>
                  <a:lnTo>
                    <a:pt x="252984" y="623316"/>
                  </a:lnTo>
                  <a:lnTo>
                    <a:pt x="233807" y="562356"/>
                  </a:lnTo>
                  <a:lnTo>
                    <a:pt x="230162" y="550786"/>
                  </a:lnTo>
                  <a:lnTo>
                    <a:pt x="1744980" y="71628"/>
                  </a:lnTo>
                  <a:close/>
                </a:path>
                <a:path w="4498975" h="652780">
                  <a:moveTo>
                    <a:pt x="4498848" y="612648"/>
                  </a:moveTo>
                  <a:lnTo>
                    <a:pt x="4476966" y="591312"/>
                  </a:lnTo>
                  <a:lnTo>
                    <a:pt x="4315968" y="434340"/>
                  </a:lnTo>
                  <a:lnTo>
                    <a:pt x="4293082" y="507098"/>
                  </a:lnTo>
                  <a:lnTo>
                    <a:pt x="2776728" y="28956"/>
                  </a:lnTo>
                  <a:lnTo>
                    <a:pt x="2753868" y="102108"/>
                  </a:lnTo>
                  <a:lnTo>
                    <a:pt x="4270070" y="580212"/>
                  </a:lnTo>
                  <a:lnTo>
                    <a:pt x="4247388" y="652272"/>
                  </a:lnTo>
                  <a:lnTo>
                    <a:pt x="4498848" y="612648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345935" y="2482596"/>
              <a:ext cx="518159" cy="518159"/>
            </a:xfrm>
            <a:custGeom>
              <a:avLst/>
              <a:gdLst/>
              <a:ahLst/>
              <a:cxnLst/>
              <a:rect l="l" t="t" r="r" b="b"/>
              <a:pathLst>
                <a:path w="518159" h="518160">
                  <a:moveTo>
                    <a:pt x="259079" y="0"/>
                  </a:moveTo>
                  <a:lnTo>
                    <a:pt x="212465" y="4168"/>
                  </a:lnTo>
                  <a:lnTo>
                    <a:pt x="168610" y="16189"/>
                  </a:lnTo>
                  <a:lnTo>
                    <a:pt x="128241" y="35334"/>
                  </a:lnTo>
                  <a:lnTo>
                    <a:pt x="92088" y="60876"/>
                  </a:lnTo>
                  <a:lnTo>
                    <a:pt x="60876" y="92088"/>
                  </a:lnTo>
                  <a:lnTo>
                    <a:pt x="35334" y="128241"/>
                  </a:lnTo>
                  <a:lnTo>
                    <a:pt x="16189" y="168609"/>
                  </a:lnTo>
                  <a:lnTo>
                    <a:pt x="4168" y="212465"/>
                  </a:lnTo>
                  <a:lnTo>
                    <a:pt x="0" y="259079"/>
                  </a:lnTo>
                  <a:lnTo>
                    <a:pt x="4168" y="305694"/>
                  </a:lnTo>
                  <a:lnTo>
                    <a:pt x="16189" y="349549"/>
                  </a:lnTo>
                  <a:lnTo>
                    <a:pt x="35334" y="389918"/>
                  </a:lnTo>
                  <a:lnTo>
                    <a:pt x="60876" y="426071"/>
                  </a:lnTo>
                  <a:lnTo>
                    <a:pt x="92088" y="457283"/>
                  </a:lnTo>
                  <a:lnTo>
                    <a:pt x="128241" y="482825"/>
                  </a:lnTo>
                  <a:lnTo>
                    <a:pt x="168610" y="501970"/>
                  </a:lnTo>
                  <a:lnTo>
                    <a:pt x="212465" y="513991"/>
                  </a:lnTo>
                  <a:lnTo>
                    <a:pt x="259079" y="518159"/>
                  </a:lnTo>
                  <a:lnTo>
                    <a:pt x="305694" y="513991"/>
                  </a:lnTo>
                  <a:lnTo>
                    <a:pt x="349549" y="501970"/>
                  </a:lnTo>
                  <a:lnTo>
                    <a:pt x="389918" y="482825"/>
                  </a:lnTo>
                  <a:lnTo>
                    <a:pt x="426071" y="457283"/>
                  </a:lnTo>
                  <a:lnTo>
                    <a:pt x="457283" y="426071"/>
                  </a:lnTo>
                  <a:lnTo>
                    <a:pt x="482825" y="389918"/>
                  </a:lnTo>
                  <a:lnTo>
                    <a:pt x="501970" y="349549"/>
                  </a:lnTo>
                  <a:lnTo>
                    <a:pt x="513991" y="305694"/>
                  </a:lnTo>
                  <a:lnTo>
                    <a:pt x="518159" y="259079"/>
                  </a:lnTo>
                  <a:lnTo>
                    <a:pt x="513991" y="212465"/>
                  </a:lnTo>
                  <a:lnTo>
                    <a:pt x="501970" y="168609"/>
                  </a:lnTo>
                  <a:lnTo>
                    <a:pt x="482825" y="128241"/>
                  </a:lnTo>
                  <a:lnTo>
                    <a:pt x="457283" y="92088"/>
                  </a:lnTo>
                  <a:lnTo>
                    <a:pt x="426071" y="60876"/>
                  </a:lnTo>
                  <a:lnTo>
                    <a:pt x="389918" y="35334"/>
                  </a:lnTo>
                  <a:lnTo>
                    <a:pt x="349549" y="16189"/>
                  </a:lnTo>
                  <a:lnTo>
                    <a:pt x="305694" y="4168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339839" y="2476500"/>
              <a:ext cx="530860" cy="530860"/>
            </a:xfrm>
            <a:custGeom>
              <a:avLst/>
              <a:gdLst/>
              <a:ahLst/>
              <a:cxnLst/>
              <a:rect l="l" t="t" r="r" b="b"/>
              <a:pathLst>
                <a:path w="530859" h="530860">
                  <a:moveTo>
                    <a:pt x="292607" y="0"/>
                  </a:moveTo>
                  <a:lnTo>
                    <a:pt x="239267" y="0"/>
                  </a:lnTo>
                  <a:lnTo>
                    <a:pt x="225551" y="3048"/>
                  </a:lnTo>
                  <a:lnTo>
                    <a:pt x="211835" y="4571"/>
                  </a:lnTo>
                  <a:lnTo>
                    <a:pt x="173736" y="15239"/>
                  </a:lnTo>
                  <a:lnTo>
                    <a:pt x="138683" y="32003"/>
                  </a:lnTo>
                  <a:lnTo>
                    <a:pt x="97536" y="59436"/>
                  </a:lnTo>
                  <a:lnTo>
                    <a:pt x="60960" y="96011"/>
                  </a:lnTo>
                  <a:lnTo>
                    <a:pt x="32003" y="138683"/>
                  </a:lnTo>
                  <a:lnTo>
                    <a:pt x="12191" y="185927"/>
                  </a:lnTo>
                  <a:lnTo>
                    <a:pt x="6095" y="211835"/>
                  </a:lnTo>
                  <a:lnTo>
                    <a:pt x="3048" y="224027"/>
                  </a:lnTo>
                  <a:lnTo>
                    <a:pt x="0" y="251459"/>
                  </a:lnTo>
                  <a:lnTo>
                    <a:pt x="0" y="278891"/>
                  </a:lnTo>
                  <a:lnTo>
                    <a:pt x="1524" y="292607"/>
                  </a:lnTo>
                  <a:lnTo>
                    <a:pt x="3048" y="304799"/>
                  </a:lnTo>
                  <a:lnTo>
                    <a:pt x="6095" y="318515"/>
                  </a:lnTo>
                  <a:lnTo>
                    <a:pt x="9143" y="330707"/>
                  </a:lnTo>
                  <a:lnTo>
                    <a:pt x="12191" y="344423"/>
                  </a:lnTo>
                  <a:lnTo>
                    <a:pt x="32003" y="391667"/>
                  </a:lnTo>
                  <a:lnTo>
                    <a:pt x="60960" y="432815"/>
                  </a:lnTo>
                  <a:lnTo>
                    <a:pt x="97536" y="469391"/>
                  </a:lnTo>
                  <a:lnTo>
                    <a:pt x="138683" y="498347"/>
                  </a:lnTo>
                  <a:lnTo>
                    <a:pt x="173736" y="513587"/>
                  </a:lnTo>
                  <a:lnTo>
                    <a:pt x="211835" y="524255"/>
                  </a:lnTo>
                  <a:lnTo>
                    <a:pt x="239267" y="528827"/>
                  </a:lnTo>
                  <a:lnTo>
                    <a:pt x="251459" y="530351"/>
                  </a:lnTo>
                  <a:lnTo>
                    <a:pt x="278891" y="530351"/>
                  </a:lnTo>
                  <a:lnTo>
                    <a:pt x="306323" y="527303"/>
                  </a:lnTo>
                  <a:lnTo>
                    <a:pt x="318515" y="524255"/>
                  </a:lnTo>
                  <a:lnTo>
                    <a:pt x="332231" y="521207"/>
                  </a:lnTo>
                  <a:lnTo>
                    <a:pt x="344423" y="518159"/>
                  </a:lnTo>
                  <a:lnTo>
                    <a:pt x="348487" y="516635"/>
                  </a:lnTo>
                  <a:lnTo>
                    <a:pt x="239267" y="516635"/>
                  </a:lnTo>
                  <a:lnTo>
                    <a:pt x="227075" y="515111"/>
                  </a:lnTo>
                  <a:lnTo>
                    <a:pt x="190499" y="505967"/>
                  </a:lnTo>
                  <a:lnTo>
                    <a:pt x="178308" y="501395"/>
                  </a:lnTo>
                  <a:lnTo>
                    <a:pt x="171195" y="498347"/>
                  </a:lnTo>
                  <a:lnTo>
                    <a:pt x="167639" y="498347"/>
                  </a:lnTo>
                  <a:lnTo>
                    <a:pt x="147637" y="487679"/>
                  </a:lnTo>
                  <a:lnTo>
                    <a:pt x="146303" y="487679"/>
                  </a:lnTo>
                  <a:lnTo>
                    <a:pt x="123443" y="473963"/>
                  </a:lnTo>
                  <a:lnTo>
                    <a:pt x="124967" y="473963"/>
                  </a:lnTo>
                  <a:lnTo>
                    <a:pt x="105155" y="460247"/>
                  </a:lnTo>
                  <a:lnTo>
                    <a:pt x="86867" y="443483"/>
                  </a:lnTo>
                  <a:lnTo>
                    <a:pt x="70103" y="425195"/>
                  </a:lnTo>
                  <a:lnTo>
                    <a:pt x="71627" y="425195"/>
                  </a:lnTo>
                  <a:lnTo>
                    <a:pt x="57560" y="406907"/>
                  </a:lnTo>
                  <a:lnTo>
                    <a:pt x="56387" y="406907"/>
                  </a:lnTo>
                  <a:lnTo>
                    <a:pt x="42671" y="385571"/>
                  </a:lnTo>
                  <a:lnTo>
                    <a:pt x="44195" y="385571"/>
                  </a:lnTo>
                  <a:lnTo>
                    <a:pt x="32003" y="362711"/>
                  </a:lnTo>
                  <a:lnTo>
                    <a:pt x="33527" y="362711"/>
                  </a:lnTo>
                  <a:lnTo>
                    <a:pt x="28955" y="352043"/>
                  </a:lnTo>
                  <a:lnTo>
                    <a:pt x="24383" y="339851"/>
                  </a:lnTo>
                  <a:lnTo>
                    <a:pt x="15239" y="303275"/>
                  </a:lnTo>
                  <a:lnTo>
                    <a:pt x="13715" y="291083"/>
                  </a:lnTo>
                  <a:lnTo>
                    <a:pt x="13715" y="239267"/>
                  </a:lnTo>
                  <a:lnTo>
                    <a:pt x="15239" y="225551"/>
                  </a:lnTo>
                  <a:lnTo>
                    <a:pt x="15578" y="225551"/>
                  </a:lnTo>
                  <a:lnTo>
                    <a:pt x="18287" y="213359"/>
                  </a:lnTo>
                  <a:lnTo>
                    <a:pt x="24383" y="188975"/>
                  </a:lnTo>
                  <a:lnTo>
                    <a:pt x="28955" y="178307"/>
                  </a:lnTo>
                  <a:lnTo>
                    <a:pt x="33527" y="166115"/>
                  </a:lnTo>
                  <a:lnTo>
                    <a:pt x="32003" y="166115"/>
                  </a:lnTo>
                  <a:lnTo>
                    <a:pt x="44195" y="144779"/>
                  </a:lnTo>
                  <a:lnTo>
                    <a:pt x="42671" y="144779"/>
                  </a:lnTo>
                  <a:lnTo>
                    <a:pt x="56387" y="123443"/>
                  </a:lnTo>
                  <a:lnTo>
                    <a:pt x="71627" y="103631"/>
                  </a:lnTo>
                  <a:lnTo>
                    <a:pt x="70103" y="103631"/>
                  </a:lnTo>
                  <a:lnTo>
                    <a:pt x="86867" y="85343"/>
                  </a:lnTo>
                  <a:lnTo>
                    <a:pt x="88530" y="85343"/>
                  </a:lnTo>
                  <a:lnTo>
                    <a:pt x="105155" y="70103"/>
                  </a:lnTo>
                  <a:lnTo>
                    <a:pt x="124967" y="54863"/>
                  </a:lnTo>
                  <a:lnTo>
                    <a:pt x="123443" y="54863"/>
                  </a:lnTo>
                  <a:lnTo>
                    <a:pt x="146303" y="42671"/>
                  </a:lnTo>
                  <a:lnTo>
                    <a:pt x="144779" y="42671"/>
                  </a:lnTo>
                  <a:lnTo>
                    <a:pt x="167639" y="32003"/>
                  </a:lnTo>
                  <a:lnTo>
                    <a:pt x="214883" y="16763"/>
                  </a:lnTo>
                  <a:lnTo>
                    <a:pt x="252983" y="12191"/>
                  </a:lnTo>
                  <a:lnTo>
                    <a:pt x="348487" y="12191"/>
                  </a:lnTo>
                  <a:lnTo>
                    <a:pt x="344423" y="10667"/>
                  </a:lnTo>
                  <a:lnTo>
                    <a:pt x="332231" y="7619"/>
                  </a:lnTo>
                  <a:lnTo>
                    <a:pt x="318515" y="4571"/>
                  </a:lnTo>
                  <a:lnTo>
                    <a:pt x="306323" y="3048"/>
                  </a:lnTo>
                  <a:lnTo>
                    <a:pt x="292607" y="0"/>
                  </a:lnTo>
                  <a:close/>
                </a:path>
                <a:path w="530859" h="530860">
                  <a:moveTo>
                    <a:pt x="364235" y="496823"/>
                  </a:moveTo>
                  <a:lnTo>
                    <a:pt x="352043" y="501395"/>
                  </a:lnTo>
                  <a:lnTo>
                    <a:pt x="341375" y="505967"/>
                  </a:lnTo>
                  <a:lnTo>
                    <a:pt x="316991" y="512063"/>
                  </a:lnTo>
                  <a:lnTo>
                    <a:pt x="303275" y="515111"/>
                  </a:lnTo>
                  <a:lnTo>
                    <a:pt x="304799" y="515111"/>
                  </a:lnTo>
                  <a:lnTo>
                    <a:pt x="291083" y="516635"/>
                  </a:lnTo>
                  <a:lnTo>
                    <a:pt x="348487" y="516635"/>
                  </a:lnTo>
                  <a:lnTo>
                    <a:pt x="368807" y="509015"/>
                  </a:lnTo>
                  <a:lnTo>
                    <a:pt x="391667" y="498347"/>
                  </a:lnTo>
                  <a:lnTo>
                    <a:pt x="364235" y="498347"/>
                  </a:lnTo>
                  <a:lnTo>
                    <a:pt x="364235" y="496823"/>
                  </a:lnTo>
                  <a:close/>
                </a:path>
                <a:path w="530859" h="530860">
                  <a:moveTo>
                    <a:pt x="167639" y="496823"/>
                  </a:moveTo>
                  <a:lnTo>
                    <a:pt x="167639" y="498347"/>
                  </a:lnTo>
                  <a:lnTo>
                    <a:pt x="171195" y="498347"/>
                  </a:lnTo>
                  <a:lnTo>
                    <a:pt x="167639" y="496823"/>
                  </a:lnTo>
                  <a:close/>
                </a:path>
                <a:path w="530859" h="530860">
                  <a:moveTo>
                    <a:pt x="387095" y="486155"/>
                  </a:moveTo>
                  <a:lnTo>
                    <a:pt x="364235" y="498347"/>
                  </a:lnTo>
                  <a:lnTo>
                    <a:pt x="391667" y="498347"/>
                  </a:lnTo>
                  <a:lnTo>
                    <a:pt x="409447" y="487679"/>
                  </a:lnTo>
                  <a:lnTo>
                    <a:pt x="385571" y="487679"/>
                  </a:lnTo>
                  <a:lnTo>
                    <a:pt x="387095" y="486155"/>
                  </a:lnTo>
                  <a:close/>
                </a:path>
                <a:path w="530859" h="530860">
                  <a:moveTo>
                    <a:pt x="144779" y="486155"/>
                  </a:moveTo>
                  <a:lnTo>
                    <a:pt x="146303" y="487679"/>
                  </a:lnTo>
                  <a:lnTo>
                    <a:pt x="147637" y="487679"/>
                  </a:lnTo>
                  <a:lnTo>
                    <a:pt x="144779" y="486155"/>
                  </a:lnTo>
                  <a:close/>
                </a:path>
                <a:path w="530859" h="530860">
                  <a:moveTo>
                    <a:pt x="475487" y="405383"/>
                  </a:moveTo>
                  <a:lnTo>
                    <a:pt x="460247" y="425195"/>
                  </a:lnTo>
                  <a:lnTo>
                    <a:pt x="443483" y="443483"/>
                  </a:lnTo>
                  <a:lnTo>
                    <a:pt x="445007" y="443483"/>
                  </a:lnTo>
                  <a:lnTo>
                    <a:pt x="426719" y="460247"/>
                  </a:lnTo>
                  <a:lnTo>
                    <a:pt x="406907" y="473963"/>
                  </a:lnTo>
                  <a:lnTo>
                    <a:pt x="385571" y="487679"/>
                  </a:lnTo>
                  <a:lnTo>
                    <a:pt x="409447" y="487679"/>
                  </a:lnTo>
                  <a:lnTo>
                    <a:pt x="452627" y="452627"/>
                  </a:lnTo>
                  <a:lnTo>
                    <a:pt x="486155" y="413003"/>
                  </a:lnTo>
                  <a:lnTo>
                    <a:pt x="489639" y="406907"/>
                  </a:lnTo>
                  <a:lnTo>
                    <a:pt x="475487" y="406907"/>
                  </a:lnTo>
                  <a:lnTo>
                    <a:pt x="475487" y="405383"/>
                  </a:lnTo>
                  <a:close/>
                </a:path>
                <a:path w="530859" h="530860">
                  <a:moveTo>
                    <a:pt x="56387" y="405383"/>
                  </a:moveTo>
                  <a:lnTo>
                    <a:pt x="56387" y="406907"/>
                  </a:lnTo>
                  <a:lnTo>
                    <a:pt x="57560" y="406907"/>
                  </a:lnTo>
                  <a:lnTo>
                    <a:pt x="56387" y="405383"/>
                  </a:lnTo>
                  <a:close/>
                </a:path>
                <a:path w="530859" h="530860">
                  <a:moveTo>
                    <a:pt x="527642" y="225551"/>
                  </a:moveTo>
                  <a:lnTo>
                    <a:pt x="515111" y="225551"/>
                  </a:lnTo>
                  <a:lnTo>
                    <a:pt x="516635" y="239267"/>
                  </a:lnTo>
                  <a:lnTo>
                    <a:pt x="518159" y="251459"/>
                  </a:lnTo>
                  <a:lnTo>
                    <a:pt x="518159" y="277367"/>
                  </a:lnTo>
                  <a:lnTo>
                    <a:pt x="513587" y="315467"/>
                  </a:lnTo>
                  <a:lnTo>
                    <a:pt x="502919" y="352043"/>
                  </a:lnTo>
                  <a:lnTo>
                    <a:pt x="475487" y="406907"/>
                  </a:lnTo>
                  <a:lnTo>
                    <a:pt x="489639" y="406907"/>
                  </a:lnTo>
                  <a:lnTo>
                    <a:pt x="498347" y="391667"/>
                  </a:lnTo>
                  <a:lnTo>
                    <a:pt x="510539" y="368807"/>
                  </a:lnTo>
                  <a:lnTo>
                    <a:pt x="519683" y="344423"/>
                  </a:lnTo>
                  <a:lnTo>
                    <a:pt x="522731" y="330707"/>
                  </a:lnTo>
                  <a:lnTo>
                    <a:pt x="525779" y="318515"/>
                  </a:lnTo>
                  <a:lnTo>
                    <a:pt x="527303" y="304799"/>
                  </a:lnTo>
                  <a:lnTo>
                    <a:pt x="530351" y="292607"/>
                  </a:lnTo>
                  <a:lnTo>
                    <a:pt x="530351" y="237743"/>
                  </a:lnTo>
                  <a:lnTo>
                    <a:pt x="527642" y="225551"/>
                  </a:lnTo>
                  <a:close/>
                </a:path>
                <a:path w="530859" h="530860">
                  <a:moveTo>
                    <a:pt x="15578" y="225551"/>
                  </a:moveTo>
                  <a:lnTo>
                    <a:pt x="15239" y="225551"/>
                  </a:lnTo>
                  <a:lnTo>
                    <a:pt x="15239" y="227075"/>
                  </a:lnTo>
                  <a:lnTo>
                    <a:pt x="15578" y="225551"/>
                  </a:lnTo>
                  <a:close/>
                </a:path>
                <a:path w="530859" h="530860">
                  <a:moveTo>
                    <a:pt x="460247" y="85343"/>
                  </a:moveTo>
                  <a:lnTo>
                    <a:pt x="443483" y="85343"/>
                  </a:lnTo>
                  <a:lnTo>
                    <a:pt x="445007" y="86867"/>
                  </a:lnTo>
                  <a:lnTo>
                    <a:pt x="475487" y="123443"/>
                  </a:lnTo>
                  <a:lnTo>
                    <a:pt x="498347" y="166115"/>
                  </a:lnTo>
                  <a:lnTo>
                    <a:pt x="502919" y="178307"/>
                  </a:lnTo>
                  <a:lnTo>
                    <a:pt x="507491" y="188975"/>
                  </a:lnTo>
                  <a:lnTo>
                    <a:pt x="513587" y="213359"/>
                  </a:lnTo>
                  <a:lnTo>
                    <a:pt x="515111" y="227075"/>
                  </a:lnTo>
                  <a:lnTo>
                    <a:pt x="515111" y="225551"/>
                  </a:lnTo>
                  <a:lnTo>
                    <a:pt x="527642" y="225551"/>
                  </a:lnTo>
                  <a:lnTo>
                    <a:pt x="527303" y="224027"/>
                  </a:lnTo>
                  <a:lnTo>
                    <a:pt x="525779" y="211835"/>
                  </a:lnTo>
                  <a:lnTo>
                    <a:pt x="510539" y="161543"/>
                  </a:lnTo>
                  <a:lnTo>
                    <a:pt x="486155" y="115823"/>
                  </a:lnTo>
                  <a:lnTo>
                    <a:pt x="470915" y="96011"/>
                  </a:lnTo>
                  <a:lnTo>
                    <a:pt x="460247" y="85343"/>
                  </a:lnTo>
                  <a:close/>
                </a:path>
                <a:path w="530859" h="530860">
                  <a:moveTo>
                    <a:pt x="88530" y="85343"/>
                  </a:moveTo>
                  <a:lnTo>
                    <a:pt x="86867" y="85343"/>
                  </a:lnTo>
                  <a:lnTo>
                    <a:pt x="86867" y="86867"/>
                  </a:lnTo>
                  <a:lnTo>
                    <a:pt x="88530" y="85343"/>
                  </a:lnTo>
                  <a:close/>
                </a:path>
                <a:path w="530859" h="530860">
                  <a:moveTo>
                    <a:pt x="444212" y="86139"/>
                  </a:moveTo>
                  <a:lnTo>
                    <a:pt x="444880" y="86867"/>
                  </a:lnTo>
                  <a:lnTo>
                    <a:pt x="444212" y="86139"/>
                  </a:lnTo>
                  <a:close/>
                </a:path>
                <a:path w="530859" h="530860">
                  <a:moveTo>
                    <a:pt x="443483" y="85343"/>
                  </a:moveTo>
                  <a:lnTo>
                    <a:pt x="444212" y="86139"/>
                  </a:lnTo>
                  <a:lnTo>
                    <a:pt x="445007" y="86867"/>
                  </a:lnTo>
                  <a:lnTo>
                    <a:pt x="443483" y="85343"/>
                  </a:lnTo>
                  <a:close/>
                </a:path>
                <a:path w="530859" h="530860">
                  <a:moveTo>
                    <a:pt x="348487" y="12191"/>
                  </a:moveTo>
                  <a:lnTo>
                    <a:pt x="278891" y="12191"/>
                  </a:lnTo>
                  <a:lnTo>
                    <a:pt x="291083" y="13715"/>
                  </a:lnTo>
                  <a:lnTo>
                    <a:pt x="304799" y="15239"/>
                  </a:lnTo>
                  <a:lnTo>
                    <a:pt x="303275" y="15239"/>
                  </a:lnTo>
                  <a:lnTo>
                    <a:pt x="316991" y="16763"/>
                  </a:lnTo>
                  <a:lnTo>
                    <a:pt x="341375" y="22860"/>
                  </a:lnTo>
                  <a:lnTo>
                    <a:pt x="352043" y="27431"/>
                  </a:lnTo>
                  <a:lnTo>
                    <a:pt x="364235" y="32003"/>
                  </a:lnTo>
                  <a:lnTo>
                    <a:pt x="387095" y="42671"/>
                  </a:lnTo>
                  <a:lnTo>
                    <a:pt x="385571" y="42671"/>
                  </a:lnTo>
                  <a:lnTo>
                    <a:pt x="406907" y="54863"/>
                  </a:lnTo>
                  <a:lnTo>
                    <a:pt x="426719" y="70103"/>
                  </a:lnTo>
                  <a:lnTo>
                    <a:pt x="444212" y="86139"/>
                  </a:lnTo>
                  <a:lnTo>
                    <a:pt x="443483" y="85343"/>
                  </a:lnTo>
                  <a:lnTo>
                    <a:pt x="460247" y="85343"/>
                  </a:lnTo>
                  <a:lnTo>
                    <a:pt x="434339" y="59436"/>
                  </a:lnTo>
                  <a:lnTo>
                    <a:pt x="414527" y="44195"/>
                  </a:lnTo>
                  <a:lnTo>
                    <a:pt x="368807" y="19812"/>
                  </a:lnTo>
                  <a:lnTo>
                    <a:pt x="348487" y="12191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6538900" y="2575364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3793235" y="2418588"/>
            <a:ext cx="530860" cy="530860"/>
            <a:chOff x="3793235" y="2418588"/>
            <a:chExt cx="530860" cy="530860"/>
          </a:xfrm>
        </p:grpSpPr>
        <p:sp>
          <p:nvSpPr>
            <p:cNvPr id="74" name="object 74"/>
            <p:cNvSpPr/>
            <p:nvPr/>
          </p:nvSpPr>
          <p:spPr>
            <a:xfrm>
              <a:off x="3799331" y="2424684"/>
              <a:ext cx="518159" cy="518159"/>
            </a:xfrm>
            <a:custGeom>
              <a:avLst/>
              <a:gdLst/>
              <a:ahLst/>
              <a:cxnLst/>
              <a:rect l="l" t="t" r="r" b="b"/>
              <a:pathLst>
                <a:path w="518160" h="518160">
                  <a:moveTo>
                    <a:pt x="259080" y="0"/>
                  </a:moveTo>
                  <a:lnTo>
                    <a:pt x="212465" y="4168"/>
                  </a:lnTo>
                  <a:lnTo>
                    <a:pt x="168610" y="16189"/>
                  </a:lnTo>
                  <a:lnTo>
                    <a:pt x="128241" y="35334"/>
                  </a:lnTo>
                  <a:lnTo>
                    <a:pt x="92088" y="60876"/>
                  </a:lnTo>
                  <a:lnTo>
                    <a:pt x="60876" y="92088"/>
                  </a:lnTo>
                  <a:lnTo>
                    <a:pt x="35334" y="128241"/>
                  </a:lnTo>
                  <a:lnTo>
                    <a:pt x="16189" y="168610"/>
                  </a:lnTo>
                  <a:lnTo>
                    <a:pt x="4168" y="212465"/>
                  </a:lnTo>
                  <a:lnTo>
                    <a:pt x="0" y="259079"/>
                  </a:lnTo>
                  <a:lnTo>
                    <a:pt x="4168" y="305694"/>
                  </a:lnTo>
                  <a:lnTo>
                    <a:pt x="16189" y="349549"/>
                  </a:lnTo>
                  <a:lnTo>
                    <a:pt x="35334" y="389918"/>
                  </a:lnTo>
                  <a:lnTo>
                    <a:pt x="60876" y="426071"/>
                  </a:lnTo>
                  <a:lnTo>
                    <a:pt x="92088" y="457283"/>
                  </a:lnTo>
                  <a:lnTo>
                    <a:pt x="128241" y="482825"/>
                  </a:lnTo>
                  <a:lnTo>
                    <a:pt x="168610" y="501970"/>
                  </a:lnTo>
                  <a:lnTo>
                    <a:pt x="212465" y="513991"/>
                  </a:lnTo>
                  <a:lnTo>
                    <a:pt x="259080" y="518159"/>
                  </a:lnTo>
                  <a:lnTo>
                    <a:pt x="305694" y="513991"/>
                  </a:lnTo>
                  <a:lnTo>
                    <a:pt x="349549" y="501970"/>
                  </a:lnTo>
                  <a:lnTo>
                    <a:pt x="389918" y="482825"/>
                  </a:lnTo>
                  <a:lnTo>
                    <a:pt x="426071" y="457283"/>
                  </a:lnTo>
                  <a:lnTo>
                    <a:pt x="457283" y="426071"/>
                  </a:lnTo>
                  <a:lnTo>
                    <a:pt x="482825" y="389918"/>
                  </a:lnTo>
                  <a:lnTo>
                    <a:pt x="501970" y="349549"/>
                  </a:lnTo>
                  <a:lnTo>
                    <a:pt x="513991" y="305694"/>
                  </a:lnTo>
                  <a:lnTo>
                    <a:pt x="518159" y="259079"/>
                  </a:lnTo>
                  <a:lnTo>
                    <a:pt x="513991" y="212465"/>
                  </a:lnTo>
                  <a:lnTo>
                    <a:pt x="501970" y="168610"/>
                  </a:lnTo>
                  <a:lnTo>
                    <a:pt x="482825" y="128241"/>
                  </a:lnTo>
                  <a:lnTo>
                    <a:pt x="457283" y="92088"/>
                  </a:lnTo>
                  <a:lnTo>
                    <a:pt x="426071" y="60876"/>
                  </a:lnTo>
                  <a:lnTo>
                    <a:pt x="389918" y="35334"/>
                  </a:lnTo>
                  <a:lnTo>
                    <a:pt x="349549" y="16189"/>
                  </a:lnTo>
                  <a:lnTo>
                    <a:pt x="305694" y="4168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793235" y="2418588"/>
              <a:ext cx="530860" cy="530860"/>
            </a:xfrm>
            <a:custGeom>
              <a:avLst/>
              <a:gdLst/>
              <a:ahLst/>
              <a:cxnLst/>
              <a:rect l="l" t="t" r="r" b="b"/>
              <a:pathLst>
                <a:path w="530860" h="530860">
                  <a:moveTo>
                    <a:pt x="278891" y="0"/>
                  </a:moveTo>
                  <a:lnTo>
                    <a:pt x="251459" y="0"/>
                  </a:lnTo>
                  <a:lnTo>
                    <a:pt x="237743" y="1524"/>
                  </a:lnTo>
                  <a:lnTo>
                    <a:pt x="225551" y="3048"/>
                  </a:lnTo>
                  <a:lnTo>
                    <a:pt x="211835" y="6095"/>
                  </a:lnTo>
                  <a:lnTo>
                    <a:pt x="199643" y="9143"/>
                  </a:lnTo>
                  <a:lnTo>
                    <a:pt x="185927" y="12191"/>
                  </a:lnTo>
                  <a:lnTo>
                    <a:pt x="138683" y="32003"/>
                  </a:lnTo>
                  <a:lnTo>
                    <a:pt x="96012" y="60960"/>
                  </a:lnTo>
                  <a:lnTo>
                    <a:pt x="60959" y="97536"/>
                  </a:lnTo>
                  <a:lnTo>
                    <a:pt x="32003" y="138683"/>
                  </a:lnTo>
                  <a:lnTo>
                    <a:pt x="21335" y="161543"/>
                  </a:lnTo>
                  <a:lnTo>
                    <a:pt x="15239" y="173735"/>
                  </a:lnTo>
                  <a:lnTo>
                    <a:pt x="12191" y="187451"/>
                  </a:lnTo>
                  <a:lnTo>
                    <a:pt x="7619" y="199643"/>
                  </a:lnTo>
                  <a:lnTo>
                    <a:pt x="4571" y="211835"/>
                  </a:lnTo>
                  <a:lnTo>
                    <a:pt x="1523" y="239267"/>
                  </a:lnTo>
                  <a:lnTo>
                    <a:pt x="0" y="251459"/>
                  </a:lnTo>
                  <a:lnTo>
                    <a:pt x="0" y="278891"/>
                  </a:lnTo>
                  <a:lnTo>
                    <a:pt x="3047" y="306323"/>
                  </a:lnTo>
                  <a:lnTo>
                    <a:pt x="4571" y="318515"/>
                  </a:lnTo>
                  <a:lnTo>
                    <a:pt x="7619" y="332231"/>
                  </a:lnTo>
                  <a:lnTo>
                    <a:pt x="12191" y="344423"/>
                  </a:lnTo>
                  <a:lnTo>
                    <a:pt x="15239" y="356615"/>
                  </a:lnTo>
                  <a:lnTo>
                    <a:pt x="21335" y="368807"/>
                  </a:lnTo>
                  <a:lnTo>
                    <a:pt x="32003" y="391667"/>
                  </a:lnTo>
                  <a:lnTo>
                    <a:pt x="45719" y="414527"/>
                  </a:lnTo>
                  <a:lnTo>
                    <a:pt x="77723" y="452627"/>
                  </a:lnTo>
                  <a:lnTo>
                    <a:pt x="117347" y="486155"/>
                  </a:lnTo>
                  <a:lnTo>
                    <a:pt x="161543" y="510539"/>
                  </a:lnTo>
                  <a:lnTo>
                    <a:pt x="199643" y="522731"/>
                  </a:lnTo>
                  <a:lnTo>
                    <a:pt x="211835" y="525779"/>
                  </a:lnTo>
                  <a:lnTo>
                    <a:pt x="225551" y="527303"/>
                  </a:lnTo>
                  <a:lnTo>
                    <a:pt x="237743" y="530351"/>
                  </a:lnTo>
                  <a:lnTo>
                    <a:pt x="292607" y="530351"/>
                  </a:lnTo>
                  <a:lnTo>
                    <a:pt x="306323" y="527303"/>
                  </a:lnTo>
                  <a:lnTo>
                    <a:pt x="318515" y="525779"/>
                  </a:lnTo>
                  <a:lnTo>
                    <a:pt x="332231" y="522731"/>
                  </a:lnTo>
                  <a:lnTo>
                    <a:pt x="344423" y="519683"/>
                  </a:lnTo>
                  <a:lnTo>
                    <a:pt x="348488" y="518159"/>
                  </a:lnTo>
                  <a:lnTo>
                    <a:pt x="252983" y="518159"/>
                  </a:lnTo>
                  <a:lnTo>
                    <a:pt x="239267" y="516635"/>
                  </a:lnTo>
                  <a:lnTo>
                    <a:pt x="214883" y="513587"/>
                  </a:lnTo>
                  <a:lnTo>
                    <a:pt x="190500" y="507491"/>
                  </a:lnTo>
                  <a:lnTo>
                    <a:pt x="166115" y="498347"/>
                  </a:lnTo>
                  <a:lnTo>
                    <a:pt x="167639" y="498347"/>
                  </a:lnTo>
                  <a:lnTo>
                    <a:pt x="144779" y="487679"/>
                  </a:lnTo>
                  <a:lnTo>
                    <a:pt x="123443" y="475487"/>
                  </a:lnTo>
                  <a:lnTo>
                    <a:pt x="124967" y="475487"/>
                  </a:lnTo>
                  <a:lnTo>
                    <a:pt x="103631" y="460247"/>
                  </a:lnTo>
                  <a:lnTo>
                    <a:pt x="105155" y="460247"/>
                  </a:lnTo>
                  <a:lnTo>
                    <a:pt x="88530" y="445007"/>
                  </a:lnTo>
                  <a:lnTo>
                    <a:pt x="86867" y="445007"/>
                  </a:lnTo>
                  <a:lnTo>
                    <a:pt x="70103" y="426719"/>
                  </a:lnTo>
                  <a:lnTo>
                    <a:pt x="54863" y="406907"/>
                  </a:lnTo>
                  <a:lnTo>
                    <a:pt x="56387" y="406907"/>
                  </a:lnTo>
                  <a:lnTo>
                    <a:pt x="43651" y="387095"/>
                  </a:lnTo>
                  <a:lnTo>
                    <a:pt x="42671" y="387095"/>
                  </a:lnTo>
                  <a:lnTo>
                    <a:pt x="32003" y="364235"/>
                  </a:lnTo>
                  <a:lnTo>
                    <a:pt x="27431" y="352043"/>
                  </a:lnTo>
                  <a:lnTo>
                    <a:pt x="24383" y="341375"/>
                  </a:lnTo>
                  <a:lnTo>
                    <a:pt x="19812" y="329183"/>
                  </a:lnTo>
                  <a:lnTo>
                    <a:pt x="18287" y="316991"/>
                  </a:lnTo>
                  <a:lnTo>
                    <a:pt x="15578" y="304799"/>
                  </a:lnTo>
                  <a:lnTo>
                    <a:pt x="15239" y="304799"/>
                  </a:lnTo>
                  <a:lnTo>
                    <a:pt x="13715" y="291083"/>
                  </a:lnTo>
                  <a:lnTo>
                    <a:pt x="12191" y="278891"/>
                  </a:lnTo>
                  <a:lnTo>
                    <a:pt x="12191" y="252983"/>
                  </a:lnTo>
                  <a:lnTo>
                    <a:pt x="13715" y="239267"/>
                  </a:lnTo>
                  <a:lnTo>
                    <a:pt x="15239" y="227075"/>
                  </a:lnTo>
                  <a:lnTo>
                    <a:pt x="18287" y="214883"/>
                  </a:lnTo>
                  <a:lnTo>
                    <a:pt x="19812" y="202691"/>
                  </a:lnTo>
                  <a:lnTo>
                    <a:pt x="24383" y="190499"/>
                  </a:lnTo>
                  <a:lnTo>
                    <a:pt x="27431" y="178307"/>
                  </a:lnTo>
                  <a:lnTo>
                    <a:pt x="32003" y="167639"/>
                  </a:lnTo>
                  <a:lnTo>
                    <a:pt x="42671" y="144779"/>
                  </a:lnTo>
                  <a:lnTo>
                    <a:pt x="43586" y="144779"/>
                  </a:lnTo>
                  <a:lnTo>
                    <a:pt x="55473" y="124967"/>
                  </a:lnTo>
                  <a:lnTo>
                    <a:pt x="54863" y="124967"/>
                  </a:lnTo>
                  <a:lnTo>
                    <a:pt x="70103" y="105155"/>
                  </a:lnTo>
                  <a:lnTo>
                    <a:pt x="86867" y="86867"/>
                  </a:lnTo>
                  <a:lnTo>
                    <a:pt x="105155" y="70103"/>
                  </a:lnTo>
                  <a:lnTo>
                    <a:pt x="105613" y="70103"/>
                  </a:lnTo>
                  <a:lnTo>
                    <a:pt x="123443" y="56387"/>
                  </a:lnTo>
                  <a:lnTo>
                    <a:pt x="144779" y="42672"/>
                  </a:lnTo>
                  <a:lnTo>
                    <a:pt x="147637" y="42672"/>
                  </a:lnTo>
                  <a:lnTo>
                    <a:pt x="167639" y="32003"/>
                  </a:lnTo>
                  <a:lnTo>
                    <a:pt x="170179" y="32003"/>
                  </a:lnTo>
                  <a:lnTo>
                    <a:pt x="190500" y="24383"/>
                  </a:lnTo>
                  <a:lnTo>
                    <a:pt x="227075" y="15239"/>
                  </a:lnTo>
                  <a:lnTo>
                    <a:pt x="239267" y="13715"/>
                  </a:lnTo>
                  <a:lnTo>
                    <a:pt x="348487" y="13715"/>
                  </a:lnTo>
                  <a:lnTo>
                    <a:pt x="344423" y="12191"/>
                  </a:lnTo>
                  <a:lnTo>
                    <a:pt x="332231" y="9143"/>
                  </a:lnTo>
                  <a:lnTo>
                    <a:pt x="318515" y="6095"/>
                  </a:lnTo>
                  <a:lnTo>
                    <a:pt x="306323" y="3048"/>
                  </a:lnTo>
                  <a:lnTo>
                    <a:pt x="278891" y="0"/>
                  </a:lnTo>
                  <a:close/>
                </a:path>
                <a:path w="530860" h="530860">
                  <a:moveTo>
                    <a:pt x="443483" y="443483"/>
                  </a:moveTo>
                  <a:lnTo>
                    <a:pt x="425195" y="460247"/>
                  </a:lnTo>
                  <a:lnTo>
                    <a:pt x="426719" y="460247"/>
                  </a:lnTo>
                  <a:lnTo>
                    <a:pt x="406907" y="475487"/>
                  </a:lnTo>
                  <a:lnTo>
                    <a:pt x="385571" y="487679"/>
                  </a:lnTo>
                  <a:lnTo>
                    <a:pt x="362712" y="498347"/>
                  </a:lnTo>
                  <a:lnTo>
                    <a:pt x="364235" y="498347"/>
                  </a:lnTo>
                  <a:lnTo>
                    <a:pt x="339851" y="507491"/>
                  </a:lnTo>
                  <a:lnTo>
                    <a:pt x="341375" y="507491"/>
                  </a:lnTo>
                  <a:lnTo>
                    <a:pt x="327659" y="510539"/>
                  </a:lnTo>
                  <a:lnTo>
                    <a:pt x="329183" y="510539"/>
                  </a:lnTo>
                  <a:lnTo>
                    <a:pt x="315467" y="513587"/>
                  </a:lnTo>
                  <a:lnTo>
                    <a:pt x="316991" y="513587"/>
                  </a:lnTo>
                  <a:lnTo>
                    <a:pt x="303275" y="515111"/>
                  </a:lnTo>
                  <a:lnTo>
                    <a:pt x="278891" y="518159"/>
                  </a:lnTo>
                  <a:lnTo>
                    <a:pt x="348488" y="518159"/>
                  </a:lnTo>
                  <a:lnTo>
                    <a:pt x="391667" y="498347"/>
                  </a:lnTo>
                  <a:lnTo>
                    <a:pt x="434339" y="470915"/>
                  </a:lnTo>
                  <a:lnTo>
                    <a:pt x="459612" y="445007"/>
                  </a:lnTo>
                  <a:lnTo>
                    <a:pt x="443483" y="445007"/>
                  </a:lnTo>
                  <a:lnTo>
                    <a:pt x="443483" y="443483"/>
                  </a:lnTo>
                  <a:close/>
                </a:path>
                <a:path w="530860" h="530860">
                  <a:moveTo>
                    <a:pt x="86867" y="443483"/>
                  </a:moveTo>
                  <a:lnTo>
                    <a:pt x="86867" y="445007"/>
                  </a:lnTo>
                  <a:lnTo>
                    <a:pt x="88530" y="445007"/>
                  </a:lnTo>
                  <a:lnTo>
                    <a:pt x="86867" y="443483"/>
                  </a:lnTo>
                  <a:close/>
                </a:path>
                <a:path w="530860" h="530860">
                  <a:moveTo>
                    <a:pt x="487679" y="385571"/>
                  </a:moveTo>
                  <a:lnTo>
                    <a:pt x="473963" y="406907"/>
                  </a:lnTo>
                  <a:lnTo>
                    <a:pt x="475487" y="406907"/>
                  </a:lnTo>
                  <a:lnTo>
                    <a:pt x="460247" y="426719"/>
                  </a:lnTo>
                  <a:lnTo>
                    <a:pt x="443483" y="445007"/>
                  </a:lnTo>
                  <a:lnTo>
                    <a:pt x="459612" y="445007"/>
                  </a:lnTo>
                  <a:lnTo>
                    <a:pt x="469391" y="434339"/>
                  </a:lnTo>
                  <a:lnTo>
                    <a:pt x="484631" y="414527"/>
                  </a:lnTo>
                  <a:lnTo>
                    <a:pt x="498347" y="391667"/>
                  </a:lnTo>
                  <a:lnTo>
                    <a:pt x="500481" y="387095"/>
                  </a:lnTo>
                  <a:lnTo>
                    <a:pt x="487679" y="387095"/>
                  </a:lnTo>
                  <a:lnTo>
                    <a:pt x="487679" y="385571"/>
                  </a:lnTo>
                  <a:close/>
                </a:path>
                <a:path w="530860" h="530860">
                  <a:moveTo>
                    <a:pt x="42671" y="385571"/>
                  </a:moveTo>
                  <a:lnTo>
                    <a:pt x="42671" y="387095"/>
                  </a:lnTo>
                  <a:lnTo>
                    <a:pt x="43651" y="387095"/>
                  </a:lnTo>
                  <a:lnTo>
                    <a:pt x="42671" y="385571"/>
                  </a:lnTo>
                  <a:close/>
                </a:path>
                <a:path w="530860" h="530860">
                  <a:moveTo>
                    <a:pt x="515111" y="303275"/>
                  </a:moveTo>
                  <a:lnTo>
                    <a:pt x="512063" y="316991"/>
                  </a:lnTo>
                  <a:lnTo>
                    <a:pt x="513587" y="316991"/>
                  </a:lnTo>
                  <a:lnTo>
                    <a:pt x="510539" y="329183"/>
                  </a:lnTo>
                  <a:lnTo>
                    <a:pt x="505967" y="341375"/>
                  </a:lnTo>
                  <a:lnTo>
                    <a:pt x="502919" y="352043"/>
                  </a:lnTo>
                  <a:lnTo>
                    <a:pt x="498347" y="364235"/>
                  </a:lnTo>
                  <a:lnTo>
                    <a:pt x="487679" y="387095"/>
                  </a:lnTo>
                  <a:lnTo>
                    <a:pt x="500481" y="387095"/>
                  </a:lnTo>
                  <a:lnTo>
                    <a:pt x="509015" y="368807"/>
                  </a:lnTo>
                  <a:lnTo>
                    <a:pt x="515111" y="356615"/>
                  </a:lnTo>
                  <a:lnTo>
                    <a:pt x="518159" y="344423"/>
                  </a:lnTo>
                  <a:lnTo>
                    <a:pt x="522731" y="332231"/>
                  </a:lnTo>
                  <a:lnTo>
                    <a:pt x="525779" y="318515"/>
                  </a:lnTo>
                  <a:lnTo>
                    <a:pt x="527303" y="306323"/>
                  </a:lnTo>
                  <a:lnTo>
                    <a:pt x="527473" y="304799"/>
                  </a:lnTo>
                  <a:lnTo>
                    <a:pt x="515111" y="304799"/>
                  </a:lnTo>
                  <a:lnTo>
                    <a:pt x="515111" y="303275"/>
                  </a:lnTo>
                  <a:close/>
                </a:path>
                <a:path w="530860" h="530860">
                  <a:moveTo>
                    <a:pt x="15239" y="303275"/>
                  </a:moveTo>
                  <a:lnTo>
                    <a:pt x="15239" y="304799"/>
                  </a:lnTo>
                  <a:lnTo>
                    <a:pt x="15578" y="304799"/>
                  </a:lnTo>
                  <a:lnTo>
                    <a:pt x="15239" y="303275"/>
                  </a:lnTo>
                  <a:close/>
                </a:path>
                <a:path w="530860" h="530860">
                  <a:moveTo>
                    <a:pt x="501192" y="144779"/>
                  </a:moveTo>
                  <a:lnTo>
                    <a:pt x="487679" y="144779"/>
                  </a:lnTo>
                  <a:lnTo>
                    <a:pt x="498347" y="167639"/>
                  </a:lnTo>
                  <a:lnTo>
                    <a:pt x="502919" y="178307"/>
                  </a:lnTo>
                  <a:lnTo>
                    <a:pt x="505967" y="190499"/>
                  </a:lnTo>
                  <a:lnTo>
                    <a:pt x="510539" y="202691"/>
                  </a:lnTo>
                  <a:lnTo>
                    <a:pt x="513587" y="214883"/>
                  </a:lnTo>
                  <a:lnTo>
                    <a:pt x="512063" y="214883"/>
                  </a:lnTo>
                  <a:lnTo>
                    <a:pt x="515111" y="227075"/>
                  </a:lnTo>
                  <a:lnTo>
                    <a:pt x="516635" y="239267"/>
                  </a:lnTo>
                  <a:lnTo>
                    <a:pt x="518159" y="252983"/>
                  </a:lnTo>
                  <a:lnTo>
                    <a:pt x="518159" y="278891"/>
                  </a:lnTo>
                  <a:lnTo>
                    <a:pt x="516635" y="291083"/>
                  </a:lnTo>
                  <a:lnTo>
                    <a:pt x="515111" y="304799"/>
                  </a:lnTo>
                  <a:lnTo>
                    <a:pt x="527473" y="304799"/>
                  </a:lnTo>
                  <a:lnTo>
                    <a:pt x="530351" y="278891"/>
                  </a:lnTo>
                  <a:lnTo>
                    <a:pt x="530351" y="251459"/>
                  </a:lnTo>
                  <a:lnTo>
                    <a:pt x="528827" y="239267"/>
                  </a:lnTo>
                  <a:lnTo>
                    <a:pt x="525779" y="211835"/>
                  </a:lnTo>
                  <a:lnTo>
                    <a:pt x="522731" y="199643"/>
                  </a:lnTo>
                  <a:lnTo>
                    <a:pt x="518159" y="187451"/>
                  </a:lnTo>
                  <a:lnTo>
                    <a:pt x="515111" y="173735"/>
                  </a:lnTo>
                  <a:lnTo>
                    <a:pt x="509015" y="161543"/>
                  </a:lnTo>
                  <a:lnTo>
                    <a:pt x="501192" y="144779"/>
                  </a:lnTo>
                  <a:close/>
                </a:path>
                <a:path w="530860" h="530860">
                  <a:moveTo>
                    <a:pt x="43586" y="144779"/>
                  </a:moveTo>
                  <a:lnTo>
                    <a:pt x="42671" y="144779"/>
                  </a:lnTo>
                  <a:lnTo>
                    <a:pt x="42671" y="146303"/>
                  </a:lnTo>
                  <a:lnTo>
                    <a:pt x="43586" y="144779"/>
                  </a:lnTo>
                  <a:close/>
                </a:path>
                <a:path w="530860" h="530860">
                  <a:moveTo>
                    <a:pt x="473963" y="123443"/>
                  </a:moveTo>
                  <a:lnTo>
                    <a:pt x="487679" y="146303"/>
                  </a:lnTo>
                  <a:lnTo>
                    <a:pt x="487679" y="144779"/>
                  </a:lnTo>
                  <a:lnTo>
                    <a:pt x="501192" y="144779"/>
                  </a:lnTo>
                  <a:lnTo>
                    <a:pt x="498347" y="138683"/>
                  </a:lnTo>
                  <a:lnTo>
                    <a:pt x="489530" y="124967"/>
                  </a:lnTo>
                  <a:lnTo>
                    <a:pt x="475487" y="124967"/>
                  </a:lnTo>
                  <a:lnTo>
                    <a:pt x="473963" y="123443"/>
                  </a:lnTo>
                  <a:close/>
                </a:path>
                <a:path w="530860" h="530860">
                  <a:moveTo>
                    <a:pt x="56387" y="123443"/>
                  </a:moveTo>
                  <a:lnTo>
                    <a:pt x="54863" y="124967"/>
                  </a:lnTo>
                  <a:lnTo>
                    <a:pt x="55473" y="124967"/>
                  </a:lnTo>
                  <a:lnTo>
                    <a:pt x="56387" y="123443"/>
                  </a:lnTo>
                  <a:close/>
                </a:path>
                <a:path w="530860" h="530860">
                  <a:moveTo>
                    <a:pt x="444315" y="70103"/>
                  </a:moveTo>
                  <a:lnTo>
                    <a:pt x="425195" y="70103"/>
                  </a:lnTo>
                  <a:lnTo>
                    <a:pt x="443483" y="86867"/>
                  </a:lnTo>
                  <a:lnTo>
                    <a:pt x="460247" y="105155"/>
                  </a:lnTo>
                  <a:lnTo>
                    <a:pt x="475487" y="124967"/>
                  </a:lnTo>
                  <a:lnTo>
                    <a:pt x="489530" y="124967"/>
                  </a:lnTo>
                  <a:lnTo>
                    <a:pt x="484631" y="117348"/>
                  </a:lnTo>
                  <a:lnTo>
                    <a:pt x="469391" y="97536"/>
                  </a:lnTo>
                  <a:lnTo>
                    <a:pt x="452627" y="77724"/>
                  </a:lnTo>
                  <a:lnTo>
                    <a:pt x="444315" y="70103"/>
                  </a:lnTo>
                  <a:close/>
                </a:path>
                <a:path w="530860" h="530860">
                  <a:moveTo>
                    <a:pt x="105613" y="70103"/>
                  </a:moveTo>
                  <a:lnTo>
                    <a:pt x="105155" y="70103"/>
                  </a:lnTo>
                  <a:lnTo>
                    <a:pt x="103631" y="71627"/>
                  </a:lnTo>
                  <a:lnTo>
                    <a:pt x="105613" y="70103"/>
                  </a:lnTo>
                  <a:close/>
                </a:path>
                <a:path w="530860" h="530860">
                  <a:moveTo>
                    <a:pt x="408262" y="42672"/>
                  </a:moveTo>
                  <a:lnTo>
                    <a:pt x="385571" y="42672"/>
                  </a:lnTo>
                  <a:lnTo>
                    <a:pt x="406907" y="56387"/>
                  </a:lnTo>
                  <a:lnTo>
                    <a:pt x="426719" y="71627"/>
                  </a:lnTo>
                  <a:lnTo>
                    <a:pt x="425195" y="70103"/>
                  </a:lnTo>
                  <a:lnTo>
                    <a:pt x="444315" y="70103"/>
                  </a:lnTo>
                  <a:lnTo>
                    <a:pt x="434339" y="60960"/>
                  </a:lnTo>
                  <a:lnTo>
                    <a:pt x="413003" y="45719"/>
                  </a:lnTo>
                  <a:lnTo>
                    <a:pt x="408262" y="42672"/>
                  </a:lnTo>
                  <a:close/>
                </a:path>
                <a:path w="530860" h="530860">
                  <a:moveTo>
                    <a:pt x="147637" y="42672"/>
                  </a:moveTo>
                  <a:lnTo>
                    <a:pt x="144779" y="42672"/>
                  </a:lnTo>
                  <a:lnTo>
                    <a:pt x="144779" y="44195"/>
                  </a:lnTo>
                  <a:lnTo>
                    <a:pt x="147637" y="42672"/>
                  </a:lnTo>
                  <a:close/>
                </a:path>
                <a:path w="530860" h="530860">
                  <a:moveTo>
                    <a:pt x="391667" y="32003"/>
                  </a:moveTo>
                  <a:lnTo>
                    <a:pt x="362712" y="32003"/>
                  </a:lnTo>
                  <a:lnTo>
                    <a:pt x="385571" y="44195"/>
                  </a:lnTo>
                  <a:lnTo>
                    <a:pt x="385571" y="42672"/>
                  </a:lnTo>
                  <a:lnTo>
                    <a:pt x="408262" y="42672"/>
                  </a:lnTo>
                  <a:lnTo>
                    <a:pt x="391667" y="32003"/>
                  </a:lnTo>
                  <a:close/>
                </a:path>
                <a:path w="530860" h="530860">
                  <a:moveTo>
                    <a:pt x="170179" y="32003"/>
                  </a:moveTo>
                  <a:lnTo>
                    <a:pt x="167639" y="32003"/>
                  </a:lnTo>
                  <a:lnTo>
                    <a:pt x="166115" y="33527"/>
                  </a:lnTo>
                  <a:lnTo>
                    <a:pt x="170179" y="32003"/>
                  </a:lnTo>
                  <a:close/>
                </a:path>
                <a:path w="530860" h="530860">
                  <a:moveTo>
                    <a:pt x="348487" y="13715"/>
                  </a:moveTo>
                  <a:lnTo>
                    <a:pt x="291083" y="13715"/>
                  </a:lnTo>
                  <a:lnTo>
                    <a:pt x="303275" y="15239"/>
                  </a:lnTo>
                  <a:lnTo>
                    <a:pt x="316991" y="18287"/>
                  </a:lnTo>
                  <a:lnTo>
                    <a:pt x="315467" y="18287"/>
                  </a:lnTo>
                  <a:lnTo>
                    <a:pt x="329183" y="21336"/>
                  </a:lnTo>
                  <a:lnTo>
                    <a:pt x="327659" y="21336"/>
                  </a:lnTo>
                  <a:lnTo>
                    <a:pt x="341375" y="24383"/>
                  </a:lnTo>
                  <a:lnTo>
                    <a:pt x="339851" y="24383"/>
                  </a:lnTo>
                  <a:lnTo>
                    <a:pt x="364235" y="33527"/>
                  </a:lnTo>
                  <a:lnTo>
                    <a:pt x="362712" y="32003"/>
                  </a:lnTo>
                  <a:lnTo>
                    <a:pt x="391667" y="32003"/>
                  </a:lnTo>
                  <a:lnTo>
                    <a:pt x="368807" y="21336"/>
                  </a:lnTo>
                  <a:lnTo>
                    <a:pt x="348487" y="1371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3991854" y="2518426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7508" y="2060448"/>
            <a:ext cx="7885430" cy="2851785"/>
          </a:xfrm>
          <a:custGeom>
            <a:avLst/>
            <a:gdLst/>
            <a:ahLst/>
            <a:cxnLst/>
            <a:rect l="l" t="t" r="r" b="b"/>
            <a:pathLst>
              <a:path w="7885430" h="2851785">
                <a:moveTo>
                  <a:pt x="7885175" y="0"/>
                </a:moveTo>
                <a:lnTo>
                  <a:pt x="0" y="0"/>
                </a:lnTo>
                <a:lnTo>
                  <a:pt x="0" y="2851403"/>
                </a:lnTo>
                <a:lnTo>
                  <a:pt x="7885175" y="2851403"/>
                </a:lnTo>
                <a:lnTo>
                  <a:pt x="7885175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0388" y="3068447"/>
            <a:ext cx="6448425" cy="176276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sz="6000" spc="-60" dirty="0"/>
              <a:t>Technology</a:t>
            </a:r>
            <a:r>
              <a:rPr sz="6000" spc="-10" dirty="0"/>
              <a:t> </a:t>
            </a:r>
            <a:r>
              <a:rPr sz="6000" spc="-45" dirty="0"/>
              <a:t>for</a:t>
            </a:r>
            <a:r>
              <a:rPr sz="6000" spc="-40" dirty="0"/>
              <a:t> </a:t>
            </a:r>
            <a:r>
              <a:rPr sz="6000" spc="-65" dirty="0"/>
              <a:t>“fake </a:t>
            </a:r>
            <a:r>
              <a:rPr sz="6000" spc="-1340" dirty="0"/>
              <a:t> </a:t>
            </a:r>
            <a:r>
              <a:rPr sz="6000" spc="-20" dirty="0"/>
              <a:t>news”</a:t>
            </a:r>
            <a:r>
              <a:rPr sz="6000" spc="-40" dirty="0"/>
              <a:t> </a:t>
            </a:r>
            <a:r>
              <a:rPr sz="6000" spc="-15" dirty="0"/>
              <a:t>dissemination</a:t>
            </a:r>
            <a:endParaRPr sz="6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668" y="350520"/>
            <a:ext cx="9142730" cy="1411605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75565" rIns="0" bIns="0" rtlCol="0">
            <a:spAutoFit/>
          </a:bodyPr>
          <a:lstStyle/>
          <a:p>
            <a:pPr marL="446405" marR="563245">
              <a:lnSpc>
                <a:spcPts val="4750"/>
              </a:lnSpc>
              <a:spcBef>
                <a:spcPts val="595"/>
              </a:spcBef>
            </a:pPr>
            <a:r>
              <a:rPr spc="-5" dirty="0"/>
              <a:t>Social media</a:t>
            </a:r>
            <a:r>
              <a:rPr spc="-20" dirty="0"/>
              <a:t> </a:t>
            </a:r>
            <a:r>
              <a:rPr spc="-5" dirty="0"/>
              <a:t>is</a:t>
            </a:r>
            <a:r>
              <a:rPr spc="5" dirty="0"/>
              <a:t> </a:t>
            </a:r>
            <a:r>
              <a:rPr spc="-10" dirty="0"/>
              <a:t>main driver </a:t>
            </a:r>
            <a:r>
              <a:rPr spc="-35" dirty="0"/>
              <a:t>for</a:t>
            </a:r>
            <a:r>
              <a:rPr spc="-10" dirty="0"/>
              <a:t> </a:t>
            </a:r>
            <a:r>
              <a:rPr spc="-45" dirty="0"/>
              <a:t>“fake </a:t>
            </a:r>
            <a:r>
              <a:rPr spc="-980" dirty="0"/>
              <a:t> </a:t>
            </a:r>
            <a:r>
              <a:rPr spc="-15" dirty="0"/>
              <a:t>news”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0074" y="1779648"/>
            <a:ext cx="7743190" cy="1250950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65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latin typeface="Calibri Light"/>
                <a:cs typeface="Calibri Light"/>
              </a:rPr>
              <a:t>10%</a:t>
            </a:r>
            <a:r>
              <a:rPr sz="2800" spc="5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of </a:t>
            </a:r>
            <a:r>
              <a:rPr sz="2800" spc="-20" dirty="0">
                <a:latin typeface="Calibri Light"/>
                <a:cs typeface="Calibri Light"/>
              </a:rPr>
              <a:t>readers</a:t>
            </a:r>
            <a:r>
              <a:rPr sz="2800" spc="20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of</a:t>
            </a:r>
            <a:r>
              <a:rPr sz="2800" spc="-15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top</a:t>
            </a:r>
            <a:r>
              <a:rPr sz="2800" spc="-5" dirty="0">
                <a:latin typeface="Calibri Light"/>
                <a:cs typeface="Calibri Light"/>
              </a:rPr>
              <a:t> </a:t>
            </a:r>
            <a:r>
              <a:rPr sz="2800" spc="-15" dirty="0">
                <a:latin typeface="Calibri Light"/>
                <a:cs typeface="Calibri Light"/>
              </a:rPr>
              <a:t>news</a:t>
            </a:r>
            <a:r>
              <a:rPr sz="2800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come</a:t>
            </a:r>
            <a:r>
              <a:rPr sz="2800" spc="10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via social </a:t>
            </a:r>
            <a:r>
              <a:rPr sz="2800" spc="-10" dirty="0">
                <a:latin typeface="Calibri Light"/>
                <a:cs typeface="Calibri Light"/>
              </a:rPr>
              <a:t>media</a:t>
            </a:r>
            <a:endParaRPr sz="2800">
              <a:latin typeface="Calibri Light"/>
              <a:cs typeface="Calibri Light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2800" spc="-10" dirty="0">
                <a:latin typeface="Calibri Light"/>
                <a:cs typeface="Calibri Light"/>
              </a:rPr>
              <a:t>40%</a:t>
            </a:r>
            <a:r>
              <a:rPr sz="2800" spc="5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of</a:t>
            </a:r>
            <a:r>
              <a:rPr sz="2800" dirty="0">
                <a:latin typeface="Calibri Light"/>
                <a:cs typeface="Calibri Light"/>
              </a:rPr>
              <a:t> </a:t>
            </a:r>
            <a:r>
              <a:rPr sz="2800" spc="-20" dirty="0">
                <a:latin typeface="Calibri Light"/>
                <a:cs typeface="Calibri Light"/>
              </a:rPr>
              <a:t>readers</a:t>
            </a:r>
            <a:r>
              <a:rPr sz="2800" spc="15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of</a:t>
            </a:r>
            <a:r>
              <a:rPr sz="2800" spc="-10" dirty="0">
                <a:latin typeface="Calibri Light"/>
                <a:cs typeface="Calibri Light"/>
              </a:rPr>
              <a:t> </a:t>
            </a:r>
            <a:r>
              <a:rPr sz="2800" spc="-35" dirty="0">
                <a:latin typeface="Calibri Light"/>
                <a:cs typeface="Calibri Light"/>
              </a:rPr>
              <a:t>“fake</a:t>
            </a:r>
            <a:r>
              <a:rPr sz="2800" spc="10" dirty="0">
                <a:latin typeface="Calibri Light"/>
                <a:cs typeface="Calibri Light"/>
              </a:rPr>
              <a:t> </a:t>
            </a:r>
            <a:r>
              <a:rPr sz="2800" spc="-15" dirty="0">
                <a:latin typeface="Calibri Light"/>
                <a:cs typeface="Calibri Light"/>
              </a:rPr>
              <a:t>news”</a:t>
            </a:r>
            <a:r>
              <a:rPr sz="2800" spc="10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come</a:t>
            </a:r>
            <a:r>
              <a:rPr sz="2800" spc="10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via</a:t>
            </a:r>
            <a:r>
              <a:rPr sz="2800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social</a:t>
            </a:r>
            <a:r>
              <a:rPr sz="2800" spc="-10" dirty="0">
                <a:latin typeface="Calibri Light"/>
                <a:cs typeface="Calibri Light"/>
              </a:rPr>
              <a:t> media</a:t>
            </a:r>
            <a:endParaRPr sz="28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5513" y="3348228"/>
            <a:ext cx="7300815" cy="33582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668" y="350520"/>
            <a:ext cx="9142730" cy="1324610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32384" rIns="0" bIns="0" rtlCol="0">
            <a:spAutoFit/>
          </a:bodyPr>
          <a:lstStyle/>
          <a:p>
            <a:pPr marL="446405" marR="832485">
              <a:lnSpc>
                <a:spcPts val="4750"/>
              </a:lnSpc>
              <a:spcBef>
                <a:spcPts val="254"/>
              </a:spcBef>
            </a:pPr>
            <a:r>
              <a:rPr spc="-65" dirty="0"/>
              <a:t>Fake</a:t>
            </a:r>
            <a:r>
              <a:rPr spc="-20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spc="-15" dirty="0"/>
              <a:t>real</a:t>
            </a:r>
            <a:r>
              <a:rPr spc="-5" dirty="0"/>
              <a:t> </a:t>
            </a:r>
            <a:r>
              <a:rPr spc="-20" dirty="0"/>
              <a:t>news</a:t>
            </a:r>
            <a:r>
              <a:rPr spc="-15" dirty="0"/>
              <a:t> </a:t>
            </a:r>
            <a:r>
              <a:rPr spc="-30" dirty="0"/>
              <a:t>have</a:t>
            </a:r>
            <a:r>
              <a:rPr spc="-15" dirty="0"/>
              <a:t> </a:t>
            </a:r>
            <a:r>
              <a:rPr dirty="0"/>
              <a:t>about</a:t>
            </a:r>
            <a:r>
              <a:rPr spc="-15" dirty="0"/>
              <a:t> </a:t>
            </a:r>
            <a:r>
              <a:rPr spc="-5" dirty="0"/>
              <a:t>the </a:t>
            </a:r>
            <a:r>
              <a:rPr spc="-980" dirty="0"/>
              <a:t> </a:t>
            </a:r>
            <a:r>
              <a:rPr dirty="0"/>
              <a:t>same</a:t>
            </a:r>
            <a:r>
              <a:rPr spc="-20" dirty="0"/>
              <a:t> </a:t>
            </a:r>
            <a:r>
              <a:rPr spc="-15" dirty="0"/>
              <a:t>engagement</a:t>
            </a:r>
            <a:r>
              <a:rPr spc="-60" dirty="0"/>
              <a:t> </a:t>
            </a:r>
            <a:r>
              <a:rPr dirty="0"/>
              <a:t>on</a:t>
            </a:r>
            <a:r>
              <a:rPr spc="-15" dirty="0"/>
              <a:t> </a:t>
            </a:r>
            <a:r>
              <a:rPr spc="-5" dirty="0"/>
              <a:t>social</a:t>
            </a:r>
            <a:r>
              <a:rPr spc="-15" dirty="0"/>
              <a:t> </a:t>
            </a:r>
            <a:r>
              <a:rPr spc="-5" dirty="0"/>
              <a:t>media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0074" y="1947897"/>
            <a:ext cx="2812415" cy="228409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5080" indent="-228600">
              <a:lnSpc>
                <a:spcPts val="3890"/>
              </a:lnSpc>
              <a:spcBef>
                <a:spcPts val="585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600" spc="-5" dirty="0">
                <a:latin typeface="Calibri Light"/>
                <a:cs typeface="Calibri Light"/>
              </a:rPr>
              <a:t>this</a:t>
            </a:r>
            <a:r>
              <a:rPr sz="3600" spc="-30" dirty="0">
                <a:latin typeface="Calibri Light"/>
                <a:cs typeface="Calibri Light"/>
              </a:rPr>
              <a:t> </a:t>
            </a:r>
            <a:r>
              <a:rPr sz="3600" spc="-5" dirty="0">
                <a:latin typeface="Calibri Light"/>
                <a:cs typeface="Calibri Light"/>
              </a:rPr>
              <a:t>is</a:t>
            </a:r>
            <a:r>
              <a:rPr sz="3600" spc="-35" dirty="0">
                <a:latin typeface="Calibri Light"/>
                <a:cs typeface="Calibri Light"/>
              </a:rPr>
              <a:t> </a:t>
            </a:r>
            <a:r>
              <a:rPr sz="3600" spc="-10" dirty="0">
                <a:latin typeface="Calibri Light"/>
                <a:cs typeface="Calibri Light"/>
              </a:rPr>
              <a:t>10%</a:t>
            </a:r>
            <a:r>
              <a:rPr sz="3600" spc="-20" dirty="0">
                <a:latin typeface="Calibri Light"/>
                <a:cs typeface="Calibri Light"/>
              </a:rPr>
              <a:t> </a:t>
            </a:r>
            <a:r>
              <a:rPr sz="3600" spc="-35" dirty="0">
                <a:latin typeface="Calibri Light"/>
                <a:cs typeface="Calibri Light"/>
              </a:rPr>
              <a:t>for </a:t>
            </a:r>
            <a:r>
              <a:rPr sz="3600" spc="-800" dirty="0">
                <a:latin typeface="Calibri Light"/>
                <a:cs typeface="Calibri Light"/>
              </a:rPr>
              <a:t> </a:t>
            </a:r>
            <a:r>
              <a:rPr sz="3600" spc="-20" dirty="0">
                <a:latin typeface="Calibri Light"/>
                <a:cs typeface="Calibri Light"/>
              </a:rPr>
              <a:t>real</a:t>
            </a:r>
            <a:r>
              <a:rPr sz="3600" spc="-5" dirty="0">
                <a:latin typeface="Calibri Light"/>
                <a:cs typeface="Calibri Light"/>
              </a:rPr>
              <a:t> </a:t>
            </a:r>
            <a:r>
              <a:rPr sz="3600" spc="-15" dirty="0">
                <a:latin typeface="Calibri Light"/>
                <a:cs typeface="Calibri Light"/>
              </a:rPr>
              <a:t>news</a:t>
            </a:r>
            <a:endParaRPr sz="3600">
              <a:latin typeface="Calibri Light"/>
              <a:cs typeface="Calibri Light"/>
            </a:endParaRPr>
          </a:p>
          <a:p>
            <a:pPr marL="241300" marR="379730" indent="-228600">
              <a:lnSpc>
                <a:spcPts val="3890"/>
              </a:lnSpc>
              <a:spcBef>
                <a:spcPts val="1800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600" spc="-5" dirty="0">
                <a:latin typeface="Calibri Light"/>
                <a:cs typeface="Calibri Light"/>
              </a:rPr>
              <a:t>but </a:t>
            </a:r>
            <a:r>
              <a:rPr sz="3600" spc="-10" dirty="0">
                <a:latin typeface="Calibri Light"/>
                <a:cs typeface="Calibri Light"/>
              </a:rPr>
              <a:t>40% </a:t>
            </a:r>
            <a:r>
              <a:rPr sz="3600" spc="-35" dirty="0">
                <a:latin typeface="Calibri Light"/>
                <a:cs typeface="Calibri Light"/>
              </a:rPr>
              <a:t>for </a:t>
            </a:r>
            <a:r>
              <a:rPr sz="3600" spc="-800" dirty="0">
                <a:latin typeface="Calibri Light"/>
                <a:cs typeface="Calibri Light"/>
              </a:rPr>
              <a:t> </a:t>
            </a:r>
            <a:r>
              <a:rPr sz="3600" spc="-45" dirty="0">
                <a:latin typeface="Calibri Light"/>
                <a:cs typeface="Calibri Light"/>
              </a:rPr>
              <a:t>“fake</a:t>
            </a:r>
            <a:r>
              <a:rPr sz="3600" spc="-90" dirty="0">
                <a:latin typeface="Calibri Light"/>
                <a:cs typeface="Calibri Light"/>
              </a:rPr>
              <a:t> </a:t>
            </a:r>
            <a:r>
              <a:rPr sz="3600" spc="-15" dirty="0">
                <a:latin typeface="Calibri Light"/>
                <a:cs typeface="Calibri Light"/>
              </a:rPr>
              <a:t>news”</a:t>
            </a:r>
            <a:endParaRPr sz="36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8555" y="2020823"/>
            <a:ext cx="5129783" cy="41041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2730" cy="1411605"/>
          </a:xfrm>
          <a:custGeom>
            <a:avLst/>
            <a:gdLst/>
            <a:ahLst/>
            <a:cxnLst/>
            <a:rect l="l" t="t" r="r" b="b"/>
            <a:pathLst>
              <a:path w="9142730" h="1411605">
                <a:moveTo>
                  <a:pt x="9142475" y="0"/>
                </a:moveTo>
                <a:lnTo>
                  <a:pt x="0" y="0"/>
                </a:lnTo>
                <a:lnTo>
                  <a:pt x="0" y="1411223"/>
                </a:lnTo>
                <a:lnTo>
                  <a:pt x="9142475" y="1411223"/>
                </a:lnTo>
                <a:lnTo>
                  <a:pt x="9142475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spc="-55" dirty="0"/>
              <a:t>“Fake </a:t>
            </a:r>
            <a:r>
              <a:rPr spc="-15" dirty="0"/>
              <a:t>news” (orange) </a:t>
            </a:r>
            <a:r>
              <a:rPr dirty="0"/>
              <a:t>audience </a:t>
            </a:r>
            <a:r>
              <a:rPr spc="-5" dirty="0"/>
              <a:t>is </a:t>
            </a:r>
            <a:r>
              <a:rPr spc="-980" dirty="0"/>
              <a:t> </a:t>
            </a:r>
            <a:r>
              <a:rPr spc="-5" dirty="0"/>
              <a:t>10%</a:t>
            </a:r>
            <a:r>
              <a:rPr spc="-15" dirty="0"/>
              <a:t> </a:t>
            </a:r>
            <a:r>
              <a:rPr dirty="0"/>
              <a:t>of</a:t>
            </a:r>
            <a:r>
              <a:rPr spc="-15" dirty="0"/>
              <a:t> real</a:t>
            </a:r>
            <a:r>
              <a:rPr dirty="0"/>
              <a:t> </a:t>
            </a:r>
            <a:r>
              <a:rPr spc="-20" dirty="0"/>
              <a:t>news</a:t>
            </a:r>
            <a:r>
              <a:rPr spc="-5" dirty="0"/>
              <a:t> </a:t>
            </a:r>
            <a:r>
              <a:rPr spc="-10" dirty="0"/>
              <a:t>(green)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6463" y="2124456"/>
            <a:ext cx="8167012" cy="482345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2730" cy="1324610"/>
          </a:xfrm>
          <a:custGeom>
            <a:avLst/>
            <a:gdLst/>
            <a:ahLst/>
            <a:cxnLst/>
            <a:rect l="l" t="t" r="r" b="b"/>
            <a:pathLst>
              <a:path w="9142730" h="1324610">
                <a:moveTo>
                  <a:pt x="9142475" y="0"/>
                </a:moveTo>
                <a:lnTo>
                  <a:pt x="0" y="0"/>
                </a:lnTo>
                <a:lnTo>
                  <a:pt x="0" y="1324355"/>
                </a:lnTo>
                <a:lnTo>
                  <a:pt x="9142475" y="1324355"/>
                </a:lnTo>
                <a:lnTo>
                  <a:pt x="9142475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6500" y="293465"/>
            <a:ext cx="6972300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spc="-20" dirty="0"/>
              <a:t>For</a:t>
            </a:r>
            <a:r>
              <a:rPr spc="-10" dirty="0"/>
              <a:t> </a:t>
            </a:r>
            <a:r>
              <a:rPr spc="-45" dirty="0"/>
              <a:t>„fake</a:t>
            </a:r>
            <a:r>
              <a:rPr spc="-30" dirty="0"/>
              <a:t> </a:t>
            </a:r>
            <a:r>
              <a:rPr spc="-25" dirty="0"/>
              <a:t>news“</a:t>
            </a:r>
            <a:r>
              <a:rPr spc="-15" dirty="0"/>
              <a:t> </a:t>
            </a:r>
            <a:r>
              <a:rPr spc="-10" dirty="0"/>
              <a:t>main</a:t>
            </a:r>
            <a:r>
              <a:rPr spc="-20" dirty="0"/>
              <a:t> </a:t>
            </a:r>
            <a:r>
              <a:rPr spc="-10" dirty="0"/>
              <a:t>source</a:t>
            </a:r>
            <a:r>
              <a:rPr spc="-15" dirty="0"/>
              <a:t> </a:t>
            </a:r>
            <a:r>
              <a:rPr spc="-5" dirty="0"/>
              <a:t>is </a:t>
            </a:r>
            <a:r>
              <a:rPr spc="-980" dirty="0"/>
              <a:t> </a:t>
            </a:r>
            <a:r>
              <a:rPr spc="-15" dirty="0"/>
              <a:t>Facebook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6232" y="2022348"/>
            <a:ext cx="6978395" cy="482498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668" y="350520"/>
            <a:ext cx="9142730" cy="1324610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32384" rIns="0" bIns="0" rtlCol="0">
            <a:spAutoFit/>
          </a:bodyPr>
          <a:lstStyle/>
          <a:p>
            <a:pPr marL="446405" marR="555625">
              <a:lnSpc>
                <a:spcPts val="4750"/>
              </a:lnSpc>
              <a:spcBef>
                <a:spcPts val="254"/>
              </a:spcBef>
            </a:pPr>
            <a:r>
              <a:rPr spc="-5" dirty="0"/>
              <a:t>On </a:t>
            </a:r>
            <a:r>
              <a:rPr spc="-15" dirty="0"/>
              <a:t>Facebook users </a:t>
            </a:r>
            <a:r>
              <a:rPr dirty="0"/>
              <a:t>see </a:t>
            </a:r>
            <a:r>
              <a:rPr spc="-5" dirty="0"/>
              <a:t>10% </a:t>
            </a:r>
            <a:r>
              <a:rPr dirty="0"/>
              <a:t>of </a:t>
            </a:r>
            <a:r>
              <a:rPr spc="-10" dirty="0"/>
              <a:t>what </a:t>
            </a:r>
            <a:r>
              <a:rPr spc="-980" dirty="0"/>
              <a:t> </a:t>
            </a:r>
            <a:r>
              <a:rPr spc="-10" dirty="0"/>
              <a:t>they</a:t>
            </a:r>
            <a:r>
              <a:rPr spc="-5" dirty="0"/>
              <a:t> „subscribe”</a:t>
            </a:r>
            <a:r>
              <a:rPr spc="-30" dirty="0"/>
              <a:t> </a:t>
            </a:r>
            <a:r>
              <a:rPr spc="-25" dirty="0"/>
              <a:t>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02928" y="1876269"/>
            <a:ext cx="3679190" cy="4734560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241300" marR="453390" indent="-228600" algn="just">
              <a:lnSpc>
                <a:spcPct val="70000"/>
              </a:lnSpc>
              <a:spcBef>
                <a:spcPts val="1285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300" spc="-20" dirty="0">
                <a:latin typeface="Calibri Light"/>
                <a:cs typeface="Calibri Light"/>
              </a:rPr>
              <a:t>Facebook </a:t>
            </a:r>
            <a:r>
              <a:rPr sz="3300" spc="-5" dirty="0">
                <a:latin typeface="Calibri Light"/>
                <a:cs typeface="Calibri Light"/>
              </a:rPr>
              <a:t>decides </a:t>
            </a:r>
            <a:r>
              <a:rPr sz="3300" spc="-740" dirty="0">
                <a:latin typeface="Calibri Light"/>
                <a:cs typeface="Calibri Light"/>
              </a:rPr>
              <a:t> </a:t>
            </a:r>
            <a:r>
              <a:rPr sz="3300" spc="-5" dirty="0">
                <a:latin typeface="Calibri Light"/>
                <a:cs typeface="Calibri Light"/>
              </a:rPr>
              <a:t>which</a:t>
            </a:r>
            <a:r>
              <a:rPr sz="3300" spc="-30" dirty="0">
                <a:latin typeface="Calibri Light"/>
                <a:cs typeface="Calibri Light"/>
              </a:rPr>
              <a:t> </a:t>
            </a:r>
            <a:r>
              <a:rPr sz="3300" spc="-10" dirty="0">
                <a:latin typeface="Calibri Light"/>
                <a:cs typeface="Calibri Light"/>
              </a:rPr>
              <a:t>10%</a:t>
            </a:r>
            <a:endParaRPr sz="33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buClr>
                <a:srgbClr val="FF0000"/>
              </a:buClr>
              <a:buFont typeface="Wingdings"/>
              <a:buChar char=""/>
            </a:pPr>
            <a:endParaRPr sz="3300">
              <a:latin typeface="Calibri Light"/>
              <a:cs typeface="Calibri Light"/>
            </a:endParaRPr>
          </a:p>
          <a:p>
            <a:pPr marL="241300" marR="277495" indent="-228600" algn="just">
              <a:lnSpc>
                <a:spcPct val="70000"/>
              </a:lnSpc>
              <a:spcBef>
                <a:spcPts val="2345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300" spc="-20" dirty="0">
                <a:latin typeface="Calibri Light"/>
                <a:cs typeface="Calibri Light"/>
              </a:rPr>
              <a:t>Facebook </a:t>
            </a:r>
            <a:r>
              <a:rPr sz="3300" spc="-5" dirty="0">
                <a:latin typeface="Calibri Light"/>
                <a:cs typeface="Calibri Light"/>
              </a:rPr>
              <a:t>chose </a:t>
            </a:r>
            <a:r>
              <a:rPr sz="3300" spc="-25" dirty="0">
                <a:latin typeface="Calibri Light"/>
                <a:cs typeface="Calibri Light"/>
              </a:rPr>
              <a:t>to </a:t>
            </a:r>
            <a:r>
              <a:rPr sz="3300" spc="-735" dirty="0">
                <a:latin typeface="Calibri Light"/>
                <a:cs typeface="Calibri Light"/>
              </a:rPr>
              <a:t> </a:t>
            </a:r>
            <a:r>
              <a:rPr sz="3300" spc="-20" dirty="0">
                <a:latin typeface="Calibri Light"/>
                <a:cs typeface="Calibri Light"/>
              </a:rPr>
              <a:t>remove</a:t>
            </a:r>
            <a:r>
              <a:rPr sz="3300" spc="-60" dirty="0">
                <a:latin typeface="Calibri Light"/>
                <a:cs typeface="Calibri Light"/>
              </a:rPr>
              <a:t> </a:t>
            </a:r>
            <a:r>
              <a:rPr sz="3300" spc="-15" dirty="0">
                <a:latin typeface="Calibri Light"/>
                <a:cs typeface="Calibri Light"/>
              </a:rPr>
              <a:t>news</a:t>
            </a:r>
            <a:r>
              <a:rPr sz="3300" spc="-50" dirty="0">
                <a:latin typeface="Calibri Light"/>
                <a:cs typeface="Calibri Light"/>
              </a:rPr>
              <a:t> </a:t>
            </a:r>
            <a:r>
              <a:rPr sz="3300" spc="-20" dirty="0">
                <a:latin typeface="Calibri Light"/>
                <a:cs typeface="Calibri Light"/>
              </a:rPr>
              <a:t>from </a:t>
            </a:r>
            <a:r>
              <a:rPr sz="3300" spc="-735" dirty="0">
                <a:latin typeface="Calibri Light"/>
                <a:cs typeface="Calibri Light"/>
              </a:rPr>
              <a:t> </a:t>
            </a:r>
            <a:r>
              <a:rPr sz="3300" spc="-30" dirty="0">
                <a:latin typeface="Calibri Light"/>
                <a:cs typeface="Calibri Light"/>
              </a:rPr>
              <a:t>feed</a:t>
            </a:r>
            <a:endParaRPr sz="3300">
              <a:latin typeface="Calibri Light"/>
              <a:cs typeface="Calibri Light"/>
            </a:endParaRPr>
          </a:p>
          <a:p>
            <a:pPr marL="698500" marR="55880" lvl="1" indent="-228600" algn="just">
              <a:lnSpc>
                <a:spcPct val="70000"/>
              </a:lnSpc>
              <a:spcBef>
                <a:spcPts val="1105"/>
              </a:spcBef>
              <a:buFont typeface="Arial MT"/>
              <a:buChar char="•"/>
              <a:tabLst>
                <a:tab pos="698500" algn="l"/>
              </a:tabLst>
            </a:pPr>
            <a:r>
              <a:rPr sz="3000" spc="-5" dirty="0">
                <a:latin typeface="Calibri Light"/>
                <a:cs typeface="Calibri Light"/>
              </a:rPr>
              <a:t>hurting</a:t>
            </a:r>
            <a:r>
              <a:rPr sz="3000" spc="-10" dirty="0">
                <a:latin typeface="Calibri Light"/>
                <a:cs typeface="Calibri Light"/>
              </a:rPr>
              <a:t> </a:t>
            </a:r>
            <a:r>
              <a:rPr sz="3000" dirty="0">
                <a:latin typeface="Calibri Light"/>
                <a:cs typeface="Calibri Light"/>
              </a:rPr>
              <a:t>10%</a:t>
            </a:r>
            <a:r>
              <a:rPr sz="3000" spc="-40" dirty="0">
                <a:latin typeface="Calibri Light"/>
                <a:cs typeface="Calibri Light"/>
              </a:rPr>
              <a:t> </a:t>
            </a:r>
            <a:r>
              <a:rPr sz="3000" spc="-5" dirty="0">
                <a:latin typeface="Calibri Light"/>
                <a:cs typeface="Calibri Light"/>
              </a:rPr>
              <a:t>of</a:t>
            </a:r>
            <a:r>
              <a:rPr sz="3000" spc="-25" dirty="0">
                <a:latin typeface="Calibri Light"/>
                <a:cs typeface="Calibri Light"/>
              </a:rPr>
              <a:t> </a:t>
            </a:r>
            <a:r>
              <a:rPr sz="3000" spc="-15" dirty="0">
                <a:latin typeface="Calibri Light"/>
                <a:cs typeface="Calibri Light"/>
              </a:rPr>
              <a:t>real </a:t>
            </a:r>
            <a:r>
              <a:rPr sz="3000" spc="-665" dirty="0">
                <a:latin typeface="Calibri Light"/>
                <a:cs typeface="Calibri Light"/>
              </a:rPr>
              <a:t> </a:t>
            </a:r>
            <a:r>
              <a:rPr sz="3000" spc="-10" dirty="0">
                <a:latin typeface="Calibri Light"/>
                <a:cs typeface="Calibri Light"/>
              </a:rPr>
              <a:t>news</a:t>
            </a:r>
            <a:r>
              <a:rPr sz="3000" spc="-20" dirty="0">
                <a:latin typeface="Calibri Light"/>
                <a:cs typeface="Calibri Light"/>
              </a:rPr>
              <a:t> traffic</a:t>
            </a:r>
            <a:endParaRPr sz="3000">
              <a:latin typeface="Calibri Light"/>
              <a:cs typeface="Calibri Light"/>
            </a:endParaRPr>
          </a:p>
          <a:p>
            <a:pPr marL="698500" marR="5080" lvl="1" indent="-228600" algn="just">
              <a:lnSpc>
                <a:spcPct val="70000"/>
              </a:lnSpc>
              <a:spcBef>
                <a:spcPts val="505"/>
              </a:spcBef>
              <a:buFont typeface="Arial MT"/>
              <a:buChar char="•"/>
              <a:tabLst>
                <a:tab pos="698500" algn="l"/>
              </a:tabLst>
            </a:pPr>
            <a:r>
              <a:rPr sz="3000" spc="-5" dirty="0">
                <a:latin typeface="Calibri Light"/>
                <a:cs typeface="Calibri Light"/>
              </a:rPr>
              <a:t>hurting</a:t>
            </a:r>
            <a:r>
              <a:rPr sz="3000" spc="-10" dirty="0">
                <a:latin typeface="Calibri Light"/>
                <a:cs typeface="Calibri Light"/>
              </a:rPr>
              <a:t> </a:t>
            </a:r>
            <a:r>
              <a:rPr sz="3000" dirty="0">
                <a:latin typeface="Calibri Light"/>
                <a:cs typeface="Calibri Light"/>
              </a:rPr>
              <a:t>40%</a:t>
            </a:r>
            <a:r>
              <a:rPr sz="3000" spc="-40" dirty="0">
                <a:latin typeface="Calibri Light"/>
                <a:cs typeface="Calibri Light"/>
              </a:rPr>
              <a:t> </a:t>
            </a:r>
            <a:r>
              <a:rPr sz="3000" spc="-5" dirty="0">
                <a:latin typeface="Calibri Light"/>
                <a:cs typeface="Calibri Light"/>
              </a:rPr>
              <a:t>of</a:t>
            </a:r>
            <a:r>
              <a:rPr sz="3000" spc="-25" dirty="0">
                <a:latin typeface="Calibri Light"/>
                <a:cs typeface="Calibri Light"/>
              </a:rPr>
              <a:t> </a:t>
            </a:r>
            <a:r>
              <a:rPr sz="3000" spc="-45" dirty="0">
                <a:latin typeface="Calibri Light"/>
                <a:cs typeface="Calibri Light"/>
              </a:rPr>
              <a:t>fake </a:t>
            </a:r>
            <a:r>
              <a:rPr sz="3000" spc="-665" dirty="0">
                <a:latin typeface="Calibri Light"/>
                <a:cs typeface="Calibri Light"/>
              </a:rPr>
              <a:t> </a:t>
            </a:r>
            <a:r>
              <a:rPr sz="3000" spc="-10" dirty="0">
                <a:latin typeface="Calibri Light"/>
                <a:cs typeface="Calibri Light"/>
              </a:rPr>
              <a:t>news</a:t>
            </a:r>
            <a:r>
              <a:rPr sz="3000" spc="-20" dirty="0">
                <a:latin typeface="Calibri Light"/>
                <a:cs typeface="Calibri Light"/>
              </a:rPr>
              <a:t> traffic</a:t>
            </a:r>
            <a:endParaRPr sz="3000">
              <a:latin typeface="Calibri Light"/>
              <a:cs typeface="Calibri Light"/>
            </a:endParaRPr>
          </a:p>
          <a:p>
            <a:pPr marL="241300" indent="-228600" algn="just">
              <a:lnSpc>
                <a:spcPct val="100000"/>
              </a:lnSpc>
              <a:spcBef>
                <a:spcPts val="10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300" spc="-5" dirty="0">
                <a:latin typeface="Calibri Light"/>
                <a:cs typeface="Calibri Light"/>
              </a:rPr>
              <a:t>Both</a:t>
            </a:r>
            <a:r>
              <a:rPr sz="3300" spc="-30" dirty="0">
                <a:latin typeface="Calibri Light"/>
                <a:cs typeface="Calibri Light"/>
              </a:rPr>
              <a:t> </a:t>
            </a:r>
            <a:r>
              <a:rPr sz="3300" spc="-10" dirty="0">
                <a:latin typeface="Calibri Light"/>
                <a:cs typeface="Calibri Light"/>
              </a:rPr>
              <a:t>unhappy!</a:t>
            </a:r>
            <a:endParaRPr sz="33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1076" y="1921763"/>
            <a:ext cx="4088891" cy="50962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668" y="350520"/>
            <a:ext cx="9142730" cy="1324610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0" rIns="0" bIns="0" rtlCol="0">
            <a:spAutoFit/>
          </a:bodyPr>
          <a:lstStyle/>
          <a:p>
            <a:pPr marL="446405">
              <a:lnSpc>
                <a:spcPts val="4670"/>
              </a:lnSpc>
            </a:pPr>
            <a:r>
              <a:rPr sz="4400" spc="-5" dirty="0">
                <a:latin typeface="Calibri"/>
                <a:cs typeface="Calibri"/>
              </a:rPr>
              <a:t>How</a:t>
            </a:r>
            <a:r>
              <a:rPr sz="4400" spc="-25" dirty="0">
                <a:latin typeface="Calibri"/>
                <a:cs typeface="Calibri"/>
              </a:rPr>
              <a:t> </a:t>
            </a:r>
            <a:r>
              <a:rPr sz="4400" spc="-10" dirty="0">
                <a:latin typeface="Calibri"/>
                <a:cs typeface="Calibri"/>
              </a:rPr>
              <a:t>they</a:t>
            </a:r>
            <a:r>
              <a:rPr sz="4400" spc="-5" dirty="0">
                <a:latin typeface="Calibri"/>
                <a:cs typeface="Calibri"/>
              </a:rPr>
              <a:t> </a:t>
            </a:r>
            <a:r>
              <a:rPr sz="4400" dirty="0">
                <a:latin typeface="Calibri"/>
                <a:cs typeface="Calibri"/>
              </a:rPr>
              <a:t>choose </a:t>
            </a:r>
            <a:r>
              <a:rPr sz="4400" spc="-5" dirty="0">
                <a:latin typeface="Calibri"/>
                <a:cs typeface="Calibri"/>
              </a:rPr>
              <a:t>the 10% is</a:t>
            </a:r>
            <a:endParaRPr sz="4400">
              <a:latin typeface="Calibri"/>
              <a:cs typeface="Calibri"/>
            </a:endParaRPr>
          </a:p>
          <a:p>
            <a:pPr marL="446405">
              <a:lnSpc>
                <a:spcPts val="5015"/>
              </a:lnSpc>
            </a:pPr>
            <a:r>
              <a:rPr sz="4400" spc="-55" dirty="0">
                <a:latin typeface="Calibri"/>
                <a:cs typeface="Calibri"/>
              </a:rPr>
              <a:t>key</a:t>
            </a:r>
            <a:r>
              <a:rPr sz="4400" spc="-25" dirty="0">
                <a:latin typeface="Calibri"/>
                <a:cs typeface="Calibri"/>
              </a:rPr>
              <a:t> </a:t>
            </a:r>
            <a:r>
              <a:rPr sz="4400" spc="-5" dirty="0">
                <a:latin typeface="Calibri"/>
                <a:cs typeface="Calibri"/>
              </a:rPr>
              <a:t>issue</a:t>
            </a:r>
            <a:r>
              <a:rPr sz="4400" spc="-15" dirty="0">
                <a:latin typeface="Calibri"/>
                <a:cs typeface="Calibri"/>
              </a:rPr>
              <a:t> </a:t>
            </a:r>
            <a:r>
              <a:rPr sz="4400" spc="-35" dirty="0">
                <a:latin typeface="Calibri"/>
                <a:cs typeface="Calibri"/>
              </a:rPr>
              <a:t>for</a:t>
            </a:r>
            <a:r>
              <a:rPr sz="4400" spc="-10" dirty="0">
                <a:latin typeface="Calibri"/>
                <a:cs typeface="Calibri"/>
              </a:rPr>
              <a:t> </a:t>
            </a:r>
            <a:r>
              <a:rPr sz="4400" spc="-15" dirty="0">
                <a:latin typeface="Calibri"/>
                <a:cs typeface="Calibri"/>
              </a:rPr>
              <a:t>stopping</a:t>
            </a:r>
            <a:r>
              <a:rPr sz="4400" spc="-20" dirty="0">
                <a:latin typeface="Calibri"/>
                <a:cs typeface="Calibri"/>
              </a:rPr>
              <a:t> </a:t>
            </a:r>
            <a:r>
              <a:rPr sz="4400" spc="-45" dirty="0">
                <a:latin typeface="Calibri"/>
                <a:cs typeface="Calibri"/>
              </a:rPr>
              <a:t>“fake</a:t>
            </a:r>
            <a:r>
              <a:rPr sz="4400" spc="-25" dirty="0">
                <a:latin typeface="Calibri"/>
                <a:cs typeface="Calibri"/>
              </a:rPr>
              <a:t> </a:t>
            </a:r>
            <a:r>
              <a:rPr sz="4400" dirty="0">
                <a:latin typeface="Calibri"/>
                <a:cs typeface="Calibri"/>
              </a:rPr>
              <a:t>news”!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0074" y="1914369"/>
            <a:ext cx="2900680" cy="483552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41300" marR="5080" indent="-228600">
              <a:lnSpc>
                <a:spcPts val="3170"/>
              </a:lnSpc>
              <a:spcBef>
                <a:spcPts val="860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300" spc="-35" dirty="0">
                <a:latin typeface="Calibri Light"/>
                <a:cs typeface="Calibri Light"/>
              </a:rPr>
              <a:t>Facebook’s </a:t>
            </a:r>
            <a:r>
              <a:rPr sz="3300" spc="-30" dirty="0">
                <a:latin typeface="Calibri Light"/>
                <a:cs typeface="Calibri Light"/>
              </a:rPr>
              <a:t> </a:t>
            </a:r>
            <a:r>
              <a:rPr sz="3300" spc="-10" dirty="0">
                <a:latin typeface="Calibri Light"/>
                <a:cs typeface="Calibri Light"/>
              </a:rPr>
              <a:t>goal:</a:t>
            </a:r>
            <a:r>
              <a:rPr sz="3300" spc="-5" dirty="0">
                <a:latin typeface="Calibri Light"/>
                <a:cs typeface="Calibri Light"/>
              </a:rPr>
              <a:t> </a:t>
            </a:r>
            <a:r>
              <a:rPr sz="3300" spc="-25" dirty="0">
                <a:latin typeface="Calibri Light"/>
                <a:cs typeface="Calibri Light"/>
              </a:rPr>
              <a:t>„keep </a:t>
            </a:r>
            <a:r>
              <a:rPr sz="3300" spc="-20" dirty="0">
                <a:latin typeface="Calibri Light"/>
                <a:cs typeface="Calibri Light"/>
              </a:rPr>
              <a:t> </a:t>
            </a:r>
            <a:r>
              <a:rPr sz="3300" spc="-5" dirty="0">
                <a:latin typeface="Calibri Light"/>
                <a:cs typeface="Calibri Light"/>
              </a:rPr>
              <a:t>audience</a:t>
            </a:r>
            <a:r>
              <a:rPr sz="3300" spc="-60" dirty="0">
                <a:latin typeface="Calibri Light"/>
                <a:cs typeface="Calibri Light"/>
              </a:rPr>
              <a:t> </a:t>
            </a:r>
            <a:r>
              <a:rPr sz="3300" spc="-25" dirty="0">
                <a:latin typeface="Calibri Light"/>
                <a:cs typeface="Calibri Light"/>
              </a:rPr>
              <a:t>at</a:t>
            </a:r>
            <a:r>
              <a:rPr sz="3300" spc="-40" dirty="0">
                <a:latin typeface="Calibri Light"/>
                <a:cs typeface="Calibri Light"/>
              </a:rPr>
              <a:t> </a:t>
            </a:r>
            <a:r>
              <a:rPr sz="3300" spc="-15" dirty="0">
                <a:latin typeface="Calibri Light"/>
                <a:cs typeface="Calibri Light"/>
              </a:rPr>
              <a:t>site </a:t>
            </a:r>
            <a:r>
              <a:rPr sz="3300" spc="-730" dirty="0">
                <a:latin typeface="Calibri Light"/>
                <a:cs typeface="Calibri Light"/>
              </a:rPr>
              <a:t> </a:t>
            </a:r>
            <a:r>
              <a:rPr sz="3300" spc="-5" dirty="0">
                <a:latin typeface="Calibri Light"/>
                <a:cs typeface="Calibri Light"/>
              </a:rPr>
              <a:t>and</a:t>
            </a:r>
            <a:r>
              <a:rPr sz="3300" spc="-25" dirty="0">
                <a:latin typeface="Calibri Light"/>
                <a:cs typeface="Calibri Light"/>
              </a:rPr>
              <a:t> </a:t>
            </a:r>
            <a:r>
              <a:rPr sz="3300" spc="-15" dirty="0">
                <a:latin typeface="Calibri Light"/>
                <a:cs typeface="Calibri Light"/>
              </a:rPr>
              <a:t>engaged“</a:t>
            </a:r>
            <a:endParaRPr sz="3300">
              <a:latin typeface="Calibri Light"/>
              <a:cs typeface="Calibri Light"/>
            </a:endParaRPr>
          </a:p>
          <a:p>
            <a:pPr marL="241300" marR="634365" indent="-228600">
              <a:lnSpc>
                <a:spcPts val="3170"/>
              </a:lnSpc>
              <a:spcBef>
                <a:spcPts val="1795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300" spc="-5" dirty="0">
                <a:latin typeface="Calibri Light"/>
                <a:cs typeface="Calibri Light"/>
              </a:rPr>
              <a:t>Algorithm</a:t>
            </a:r>
            <a:r>
              <a:rPr sz="3300" spc="-80" dirty="0">
                <a:latin typeface="Calibri Light"/>
                <a:cs typeface="Calibri Light"/>
              </a:rPr>
              <a:t> </a:t>
            </a:r>
            <a:r>
              <a:rPr sz="3300" dirty="0">
                <a:latin typeface="Calibri Light"/>
                <a:cs typeface="Calibri Light"/>
              </a:rPr>
              <a:t>is </a:t>
            </a:r>
            <a:r>
              <a:rPr sz="3300" spc="-730" dirty="0">
                <a:latin typeface="Calibri Light"/>
                <a:cs typeface="Calibri Light"/>
              </a:rPr>
              <a:t> </a:t>
            </a:r>
            <a:r>
              <a:rPr sz="3300" spc="-10" dirty="0">
                <a:latin typeface="Calibri Light"/>
                <a:cs typeface="Calibri Light"/>
              </a:rPr>
              <a:t>opaque</a:t>
            </a:r>
            <a:endParaRPr sz="3300">
              <a:latin typeface="Calibri Light"/>
              <a:cs typeface="Calibri Light"/>
            </a:endParaRPr>
          </a:p>
          <a:p>
            <a:pPr marL="241300" marR="636905" indent="-228600">
              <a:lnSpc>
                <a:spcPts val="3170"/>
              </a:lnSpc>
              <a:spcBef>
                <a:spcPts val="1795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300" spc="-5" dirty="0">
                <a:latin typeface="Calibri Light"/>
                <a:cs typeface="Calibri Light"/>
              </a:rPr>
              <a:t>Algorithm</a:t>
            </a:r>
            <a:r>
              <a:rPr sz="3300" spc="-100" dirty="0">
                <a:latin typeface="Calibri Light"/>
                <a:cs typeface="Calibri Light"/>
              </a:rPr>
              <a:t> </a:t>
            </a:r>
            <a:r>
              <a:rPr sz="3300" dirty="0">
                <a:latin typeface="Calibri Light"/>
                <a:cs typeface="Calibri Light"/>
              </a:rPr>
              <a:t>is </a:t>
            </a:r>
            <a:r>
              <a:rPr sz="3300" spc="-730" dirty="0">
                <a:latin typeface="Calibri Light"/>
                <a:cs typeface="Calibri Light"/>
              </a:rPr>
              <a:t> </a:t>
            </a:r>
            <a:r>
              <a:rPr sz="3300" spc="-5" dirty="0">
                <a:latin typeface="Calibri Light"/>
                <a:cs typeface="Calibri Light"/>
              </a:rPr>
              <a:t>changing</a:t>
            </a:r>
            <a:endParaRPr sz="3300">
              <a:latin typeface="Calibri Light"/>
              <a:cs typeface="Calibri Light"/>
            </a:endParaRPr>
          </a:p>
          <a:p>
            <a:pPr marL="241300" marR="636905" indent="-228600">
              <a:lnSpc>
                <a:spcPts val="3170"/>
              </a:lnSpc>
              <a:spcBef>
                <a:spcPts val="1795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300" spc="-5" dirty="0">
                <a:latin typeface="Calibri Light"/>
                <a:cs typeface="Calibri Light"/>
              </a:rPr>
              <a:t>Algorithm</a:t>
            </a:r>
            <a:r>
              <a:rPr sz="3300" spc="-100" dirty="0">
                <a:latin typeface="Calibri Light"/>
                <a:cs typeface="Calibri Light"/>
              </a:rPr>
              <a:t> </a:t>
            </a:r>
            <a:r>
              <a:rPr sz="3300" dirty="0">
                <a:latin typeface="Calibri Light"/>
                <a:cs typeface="Calibri Light"/>
              </a:rPr>
              <a:t>is </a:t>
            </a:r>
            <a:r>
              <a:rPr sz="3300" spc="-730" dirty="0">
                <a:latin typeface="Calibri Light"/>
                <a:cs typeface="Calibri Light"/>
              </a:rPr>
              <a:t> </a:t>
            </a:r>
            <a:r>
              <a:rPr sz="3300" spc="-20" dirty="0">
                <a:latin typeface="Calibri Light"/>
                <a:cs typeface="Calibri Light"/>
              </a:rPr>
              <a:t>unfair?</a:t>
            </a:r>
            <a:endParaRPr sz="33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0559" y="1999488"/>
            <a:ext cx="5155691" cy="21747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0591" y="4497413"/>
            <a:ext cx="5029041" cy="234514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559311" y="6730333"/>
            <a:ext cx="16497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 MT"/>
                <a:cs typeface="Arial MT"/>
              </a:rPr>
              <a:t>source:</a:t>
            </a:r>
            <a:r>
              <a:rPr sz="1000" spc="-3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The</a:t>
            </a:r>
            <a:r>
              <a:rPr sz="1000" spc="-4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Western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Journal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668" y="350520"/>
            <a:ext cx="9142730" cy="1411605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75565" rIns="0" bIns="0" rtlCol="0">
            <a:spAutoFit/>
          </a:bodyPr>
          <a:lstStyle/>
          <a:p>
            <a:pPr marL="446405" marR="1103630">
              <a:lnSpc>
                <a:spcPts val="4750"/>
              </a:lnSpc>
              <a:spcBef>
                <a:spcPts val="595"/>
              </a:spcBef>
            </a:pPr>
            <a:r>
              <a:rPr dirty="0"/>
              <a:t>Bots</a:t>
            </a:r>
            <a:r>
              <a:rPr spc="-20" dirty="0"/>
              <a:t> </a:t>
            </a:r>
            <a:r>
              <a:rPr spc="-10" dirty="0"/>
              <a:t>spread</a:t>
            </a:r>
            <a:r>
              <a:rPr spc="-15" dirty="0"/>
              <a:t> </a:t>
            </a:r>
            <a:r>
              <a:rPr spc="-60" dirty="0"/>
              <a:t>fake</a:t>
            </a:r>
            <a:r>
              <a:rPr spc="-15" dirty="0"/>
              <a:t> </a:t>
            </a:r>
            <a:r>
              <a:rPr spc="-20" dirty="0"/>
              <a:t>news</a:t>
            </a:r>
            <a:r>
              <a:rPr spc="-10" dirty="0"/>
              <a:t> </a:t>
            </a:r>
            <a:r>
              <a:rPr dirty="0"/>
              <a:t>on</a:t>
            </a:r>
            <a:r>
              <a:rPr spc="-10" dirty="0"/>
              <a:t> </a:t>
            </a:r>
            <a:r>
              <a:rPr spc="-95" dirty="0"/>
              <a:t>Twitter. </a:t>
            </a:r>
            <a:r>
              <a:rPr spc="-980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real</a:t>
            </a:r>
            <a:r>
              <a:rPr spc="5" dirty="0"/>
              <a:t> </a:t>
            </a:r>
            <a:r>
              <a:rPr spc="-15" dirty="0"/>
              <a:t>news.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0074" y="1914369"/>
            <a:ext cx="3564254" cy="4368800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241300" marR="389890" indent="-228600">
              <a:lnSpc>
                <a:spcPct val="70000"/>
              </a:lnSpc>
              <a:spcBef>
                <a:spcPts val="994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2500" spc="-40" dirty="0">
                <a:latin typeface="Calibri Light"/>
                <a:cs typeface="Calibri Light"/>
              </a:rPr>
              <a:t>“We</a:t>
            </a:r>
            <a:r>
              <a:rPr sz="2500" dirty="0">
                <a:latin typeface="Calibri Light"/>
                <a:cs typeface="Calibri Light"/>
              </a:rPr>
              <a:t> </a:t>
            </a:r>
            <a:r>
              <a:rPr sz="2500" spc="-10" dirty="0">
                <a:latin typeface="Calibri Light"/>
                <a:cs typeface="Calibri Light"/>
              </a:rPr>
              <a:t>find evidence</a:t>
            </a:r>
            <a:r>
              <a:rPr sz="2500" spc="5" dirty="0">
                <a:latin typeface="Calibri Light"/>
                <a:cs typeface="Calibri Light"/>
              </a:rPr>
              <a:t> </a:t>
            </a:r>
            <a:r>
              <a:rPr sz="2500" spc="-15" dirty="0">
                <a:latin typeface="Calibri Light"/>
                <a:cs typeface="Calibri Light"/>
              </a:rPr>
              <a:t>that </a:t>
            </a:r>
            <a:r>
              <a:rPr sz="2500" spc="-550" dirty="0">
                <a:latin typeface="Calibri Light"/>
                <a:cs typeface="Calibri Light"/>
              </a:rPr>
              <a:t> </a:t>
            </a:r>
            <a:r>
              <a:rPr sz="2500" spc="-10" dirty="0">
                <a:latin typeface="Calibri Light"/>
                <a:cs typeface="Calibri Light"/>
              </a:rPr>
              <a:t>social</a:t>
            </a:r>
            <a:r>
              <a:rPr sz="2500" dirty="0">
                <a:latin typeface="Calibri Light"/>
                <a:cs typeface="Calibri Light"/>
              </a:rPr>
              <a:t> </a:t>
            </a:r>
            <a:r>
              <a:rPr sz="2500" spc="-10" dirty="0">
                <a:latin typeface="Calibri Light"/>
                <a:cs typeface="Calibri Light"/>
              </a:rPr>
              <a:t>bots</a:t>
            </a:r>
            <a:r>
              <a:rPr sz="2500" spc="-5" dirty="0">
                <a:latin typeface="Calibri Light"/>
                <a:cs typeface="Calibri Light"/>
              </a:rPr>
              <a:t> </a:t>
            </a:r>
            <a:r>
              <a:rPr sz="2500" spc="-20" dirty="0">
                <a:latin typeface="Calibri Light"/>
                <a:cs typeface="Calibri Light"/>
              </a:rPr>
              <a:t>play</a:t>
            </a:r>
            <a:endParaRPr sz="2500">
              <a:latin typeface="Calibri Light"/>
              <a:cs typeface="Calibri Light"/>
            </a:endParaRPr>
          </a:p>
          <a:p>
            <a:pPr marL="241300" marR="5080">
              <a:lnSpc>
                <a:spcPct val="70000"/>
              </a:lnSpc>
            </a:pPr>
            <a:r>
              <a:rPr sz="2500" spc="-5" dirty="0">
                <a:latin typeface="Calibri Light"/>
                <a:cs typeface="Calibri Light"/>
              </a:rPr>
              <a:t>a</a:t>
            </a:r>
            <a:r>
              <a:rPr sz="2500" spc="-15" dirty="0">
                <a:latin typeface="Calibri Light"/>
                <a:cs typeface="Calibri Light"/>
              </a:rPr>
              <a:t> disproportionate</a:t>
            </a:r>
            <a:r>
              <a:rPr sz="2500" spc="25" dirty="0">
                <a:latin typeface="Calibri Light"/>
                <a:cs typeface="Calibri Light"/>
              </a:rPr>
              <a:t> </a:t>
            </a:r>
            <a:r>
              <a:rPr sz="2500" spc="-20" dirty="0">
                <a:latin typeface="Calibri Light"/>
                <a:cs typeface="Calibri Light"/>
              </a:rPr>
              <a:t>role</a:t>
            </a:r>
            <a:r>
              <a:rPr sz="2500" spc="-15" dirty="0">
                <a:latin typeface="Calibri Light"/>
                <a:cs typeface="Calibri Light"/>
              </a:rPr>
              <a:t> </a:t>
            </a:r>
            <a:r>
              <a:rPr sz="2500" spc="-10" dirty="0">
                <a:latin typeface="Calibri Light"/>
                <a:cs typeface="Calibri Light"/>
              </a:rPr>
              <a:t>in </a:t>
            </a:r>
            <a:r>
              <a:rPr sz="2500" spc="-5" dirty="0">
                <a:latin typeface="Calibri Light"/>
                <a:cs typeface="Calibri Light"/>
              </a:rPr>
              <a:t> </a:t>
            </a:r>
            <a:r>
              <a:rPr sz="2500" spc="-10" dirty="0">
                <a:latin typeface="Calibri Light"/>
                <a:cs typeface="Calibri Light"/>
              </a:rPr>
              <a:t>spreading</a:t>
            </a:r>
            <a:r>
              <a:rPr sz="2500" dirty="0">
                <a:latin typeface="Calibri Light"/>
                <a:cs typeface="Calibri Light"/>
              </a:rPr>
              <a:t> </a:t>
            </a:r>
            <a:r>
              <a:rPr sz="2500" spc="-10" dirty="0">
                <a:latin typeface="Calibri Light"/>
                <a:cs typeface="Calibri Light"/>
              </a:rPr>
              <a:t>and</a:t>
            </a:r>
            <a:r>
              <a:rPr sz="2500" spc="-15" dirty="0">
                <a:latin typeface="Calibri Light"/>
                <a:cs typeface="Calibri Light"/>
              </a:rPr>
              <a:t> repeating </a:t>
            </a:r>
            <a:r>
              <a:rPr sz="2500" spc="-10" dirty="0">
                <a:latin typeface="Calibri Light"/>
                <a:cs typeface="Calibri Light"/>
              </a:rPr>
              <a:t> </a:t>
            </a:r>
            <a:r>
              <a:rPr sz="2500" spc="-25" dirty="0">
                <a:latin typeface="Calibri Light"/>
                <a:cs typeface="Calibri Light"/>
              </a:rPr>
              <a:t>misinformation.”</a:t>
            </a:r>
            <a:r>
              <a:rPr sz="2500" spc="5" dirty="0">
                <a:latin typeface="Calibri Light"/>
                <a:cs typeface="Calibri Light"/>
              </a:rPr>
              <a:t> </a:t>
            </a:r>
            <a:r>
              <a:rPr sz="2500" spc="-15" dirty="0">
                <a:latin typeface="Calibri Light"/>
                <a:cs typeface="Calibri Light"/>
              </a:rPr>
              <a:t>(</a:t>
            </a:r>
            <a:r>
              <a:rPr sz="2500" u="heavy" spc="-1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 Light"/>
                <a:cs typeface="Calibri Light"/>
              </a:rPr>
              <a:t>source</a:t>
            </a:r>
            <a:r>
              <a:rPr sz="2500" spc="-15" dirty="0">
                <a:latin typeface="Calibri Light"/>
                <a:cs typeface="Calibri Light"/>
              </a:rPr>
              <a:t>).</a:t>
            </a:r>
            <a:endParaRPr sz="2500">
              <a:latin typeface="Calibri Light"/>
              <a:cs typeface="Calibri Light"/>
            </a:endParaRPr>
          </a:p>
          <a:p>
            <a:pPr marL="241300" marR="40640" indent="-228600">
              <a:lnSpc>
                <a:spcPct val="70000"/>
              </a:lnSpc>
              <a:spcBef>
                <a:spcPts val="1800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2500" spc="-15" dirty="0">
                <a:latin typeface="Calibri Light"/>
                <a:cs typeface="Calibri Light"/>
              </a:rPr>
              <a:t>“Contrary</a:t>
            </a:r>
            <a:r>
              <a:rPr sz="2500" spc="-5" dirty="0">
                <a:latin typeface="Calibri Light"/>
                <a:cs typeface="Calibri Light"/>
              </a:rPr>
              <a:t> </a:t>
            </a:r>
            <a:r>
              <a:rPr sz="2500" spc="-20" dirty="0">
                <a:latin typeface="Calibri Light"/>
                <a:cs typeface="Calibri Light"/>
              </a:rPr>
              <a:t>to</a:t>
            </a:r>
            <a:r>
              <a:rPr sz="2500" spc="-5" dirty="0">
                <a:latin typeface="Calibri Light"/>
                <a:cs typeface="Calibri Light"/>
              </a:rPr>
              <a:t> </a:t>
            </a:r>
            <a:r>
              <a:rPr sz="2500" spc="-20" dirty="0">
                <a:latin typeface="Calibri Light"/>
                <a:cs typeface="Calibri Light"/>
              </a:rPr>
              <a:t>conventional </a:t>
            </a:r>
            <a:r>
              <a:rPr sz="2500" spc="-550" dirty="0">
                <a:latin typeface="Calibri Light"/>
                <a:cs typeface="Calibri Light"/>
              </a:rPr>
              <a:t> </a:t>
            </a:r>
            <a:r>
              <a:rPr sz="2500" spc="-10" dirty="0">
                <a:latin typeface="Calibri Light"/>
                <a:cs typeface="Calibri Light"/>
              </a:rPr>
              <a:t>wisdom,</a:t>
            </a:r>
            <a:r>
              <a:rPr sz="2500" spc="10" dirty="0">
                <a:latin typeface="Calibri Light"/>
                <a:cs typeface="Calibri Light"/>
              </a:rPr>
              <a:t> </a:t>
            </a:r>
            <a:r>
              <a:rPr sz="2500" b="1" spc="-60" dirty="0">
                <a:latin typeface="Calibri"/>
                <a:cs typeface="Calibri"/>
              </a:rPr>
              <a:t>robots </a:t>
            </a:r>
            <a:r>
              <a:rPr sz="2500" b="1" spc="-55" dirty="0">
                <a:latin typeface="Calibri"/>
                <a:cs typeface="Calibri"/>
              </a:rPr>
              <a:t> </a:t>
            </a:r>
            <a:r>
              <a:rPr sz="2500" b="1" spc="-75" dirty="0">
                <a:latin typeface="Calibri"/>
                <a:cs typeface="Calibri"/>
              </a:rPr>
              <a:t>a</a:t>
            </a:r>
            <a:r>
              <a:rPr sz="2500" b="1" spc="5" dirty="0">
                <a:latin typeface="Calibri"/>
                <a:cs typeface="Calibri"/>
              </a:rPr>
              <a:t>c</a:t>
            </a:r>
            <a:r>
              <a:rPr sz="2500" b="1" spc="-5" dirty="0">
                <a:latin typeface="Calibri"/>
                <a:cs typeface="Calibri"/>
              </a:rPr>
              <a:t>c</a:t>
            </a:r>
            <a:r>
              <a:rPr sz="2500" b="1" spc="-55" dirty="0">
                <a:latin typeface="Calibri"/>
                <a:cs typeface="Calibri"/>
              </a:rPr>
              <a:t>e</a:t>
            </a:r>
            <a:r>
              <a:rPr sz="2500" b="1" spc="-80" dirty="0">
                <a:latin typeface="Calibri"/>
                <a:cs typeface="Calibri"/>
              </a:rPr>
              <a:t>l</a:t>
            </a:r>
            <a:r>
              <a:rPr sz="2500" b="1" spc="-55" dirty="0">
                <a:latin typeface="Calibri"/>
                <a:cs typeface="Calibri"/>
              </a:rPr>
              <a:t>e</a:t>
            </a:r>
            <a:r>
              <a:rPr sz="2500" b="1" spc="-100" dirty="0">
                <a:latin typeface="Calibri"/>
                <a:cs typeface="Calibri"/>
              </a:rPr>
              <a:t>r</a:t>
            </a:r>
            <a:r>
              <a:rPr sz="2500" b="1" spc="-110" dirty="0">
                <a:latin typeface="Calibri"/>
                <a:cs typeface="Calibri"/>
              </a:rPr>
              <a:t>a</a:t>
            </a:r>
            <a:r>
              <a:rPr sz="2500" b="1" spc="-80" dirty="0">
                <a:latin typeface="Calibri"/>
                <a:cs typeface="Calibri"/>
              </a:rPr>
              <a:t>t</a:t>
            </a:r>
            <a:r>
              <a:rPr sz="2500" b="1" spc="-55" dirty="0">
                <a:latin typeface="Calibri"/>
                <a:cs typeface="Calibri"/>
              </a:rPr>
              <a:t>e</a:t>
            </a:r>
            <a:r>
              <a:rPr sz="2500" b="1" spc="-45" dirty="0">
                <a:latin typeface="Calibri"/>
                <a:cs typeface="Calibri"/>
              </a:rPr>
              <a:t>d</a:t>
            </a:r>
            <a:r>
              <a:rPr sz="2500" b="1" spc="-75" dirty="0">
                <a:latin typeface="Calibri"/>
                <a:cs typeface="Calibri"/>
              </a:rPr>
              <a:t> </a:t>
            </a:r>
            <a:r>
              <a:rPr sz="2500" b="1" spc="-55" dirty="0">
                <a:latin typeface="Calibri"/>
                <a:cs typeface="Calibri"/>
              </a:rPr>
              <a:t>t</a:t>
            </a:r>
            <a:r>
              <a:rPr sz="2500" b="1" spc="-60" dirty="0">
                <a:latin typeface="Calibri"/>
                <a:cs typeface="Calibri"/>
              </a:rPr>
              <a:t>h</a:t>
            </a:r>
            <a:r>
              <a:rPr sz="2500" b="1" spc="-30" dirty="0">
                <a:latin typeface="Calibri"/>
                <a:cs typeface="Calibri"/>
              </a:rPr>
              <a:t>e</a:t>
            </a:r>
            <a:r>
              <a:rPr sz="2500" b="1" spc="-45" dirty="0">
                <a:latin typeface="Calibri"/>
                <a:cs typeface="Calibri"/>
              </a:rPr>
              <a:t> s</a:t>
            </a:r>
            <a:r>
              <a:rPr sz="2500" b="1" spc="-60" dirty="0">
                <a:latin typeface="Calibri"/>
                <a:cs typeface="Calibri"/>
              </a:rPr>
              <a:t>p</a:t>
            </a:r>
            <a:r>
              <a:rPr sz="2500" b="1" spc="-75" dirty="0">
                <a:latin typeface="Calibri"/>
                <a:cs typeface="Calibri"/>
              </a:rPr>
              <a:t>r</a:t>
            </a:r>
            <a:r>
              <a:rPr sz="2500" b="1" spc="-40" dirty="0">
                <a:latin typeface="Calibri"/>
                <a:cs typeface="Calibri"/>
              </a:rPr>
              <a:t>e</a:t>
            </a:r>
            <a:r>
              <a:rPr sz="2500" b="1" spc="-85" dirty="0">
                <a:latin typeface="Calibri"/>
                <a:cs typeface="Calibri"/>
              </a:rPr>
              <a:t>a</a:t>
            </a:r>
            <a:r>
              <a:rPr sz="2500" b="1" spc="-45" dirty="0">
                <a:latin typeface="Calibri"/>
                <a:cs typeface="Calibri"/>
              </a:rPr>
              <a:t>d</a:t>
            </a:r>
            <a:r>
              <a:rPr sz="2500" b="1" spc="-75" dirty="0">
                <a:latin typeface="Calibri"/>
                <a:cs typeface="Calibri"/>
              </a:rPr>
              <a:t> </a:t>
            </a:r>
            <a:r>
              <a:rPr sz="2500" b="1" spc="-65" dirty="0">
                <a:latin typeface="Calibri"/>
                <a:cs typeface="Calibri"/>
              </a:rPr>
              <a:t>o</a:t>
            </a:r>
            <a:r>
              <a:rPr sz="2500" b="1" spc="-40" dirty="0">
                <a:latin typeface="Calibri"/>
                <a:cs typeface="Calibri"/>
              </a:rPr>
              <a:t>f  </a:t>
            </a:r>
            <a:r>
              <a:rPr sz="2500" b="1" spc="-55" dirty="0">
                <a:latin typeface="Calibri"/>
                <a:cs typeface="Calibri"/>
              </a:rPr>
              <a:t>t</a:t>
            </a:r>
            <a:r>
              <a:rPr sz="2500" b="1" spc="-40" dirty="0">
                <a:latin typeface="Calibri"/>
                <a:cs typeface="Calibri"/>
              </a:rPr>
              <a:t>r</a:t>
            </a:r>
            <a:r>
              <a:rPr sz="2500" b="1" spc="-60" dirty="0">
                <a:latin typeface="Calibri"/>
                <a:cs typeface="Calibri"/>
              </a:rPr>
              <a:t>u</a:t>
            </a:r>
            <a:r>
              <a:rPr sz="2500" b="1" spc="-30" dirty="0">
                <a:latin typeface="Calibri"/>
                <a:cs typeface="Calibri"/>
              </a:rPr>
              <a:t>e</a:t>
            </a:r>
            <a:r>
              <a:rPr sz="2500" b="1" spc="-45" dirty="0">
                <a:latin typeface="Calibri"/>
                <a:cs typeface="Calibri"/>
              </a:rPr>
              <a:t> </a:t>
            </a:r>
            <a:r>
              <a:rPr sz="2500" b="1" spc="-75" dirty="0">
                <a:latin typeface="Calibri"/>
                <a:cs typeface="Calibri"/>
              </a:rPr>
              <a:t>a</a:t>
            </a:r>
            <a:r>
              <a:rPr sz="2500" b="1" spc="-60" dirty="0">
                <a:latin typeface="Calibri"/>
                <a:cs typeface="Calibri"/>
              </a:rPr>
              <a:t>n</a:t>
            </a:r>
            <a:r>
              <a:rPr sz="2500" b="1" spc="-45" dirty="0">
                <a:latin typeface="Calibri"/>
                <a:cs typeface="Calibri"/>
              </a:rPr>
              <a:t>d</a:t>
            </a:r>
            <a:r>
              <a:rPr sz="2500" b="1" spc="-65" dirty="0">
                <a:latin typeface="Calibri"/>
                <a:cs typeface="Calibri"/>
              </a:rPr>
              <a:t> </a:t>
            </a:r>
            <a:r>
              <a:rPr sz="2500" b="1" spc="-114" dirty="0">
                <a:latin typeface="Calibri"/>
                <a:cs typeface="Calibri"/>
              </a:rPr>
              <a:t>f</a:t>
            </a:r>
            <a:r>
              <a:rPr sz="2500" b="1" spc="-75" dirty="0">
                <a:latin typeface="Calibri"/>
                <a:cs typeface="Calibri"/>
              </a:rPr>
              <a:t>a</a:t>
            </a:r>
            <a:r>
              <a:rPr sz="2500" b="1" spc="-45" dirty="0">
                <a:latin typeface="Calibri"/>
                <a:cs typeface="Calibri"/>
              </a:rPr>
              <a:t>l</a:t>
            </a:r>
            <a:r>
              <a:rPr sz="2500" b="1" spc="-80" dirty="0">
                <a:latin typeface="Calibri"/>
                <a:cs typeface="Calibri"/>
              </a:rPr>
              <a:t>s</a:t>
            </a:r>
            <a:r>
              <a:rPr sz="2500" b="1" spc="-30" dirty="0">
                <a:latin typeface="Calibri"/>
                <a:cs typeface="Calibri"/>
              </a:rPr>
              <a:t>e</a:t>
            </a:r>
            <a:r>
              <a:rPr sz="2500" b="1" spc="-70" dirty="0">
                <a:latin typeface="Calibri"/>
                <a:cs typeface="Calibri"/>
              </a:rPr>
              <a:t> </a:t>
            </a:r>
            <a:r>
              <a:rPr sz="2500" b="1" spc="-60" dirty="0">
                <a:latin typeface="Calibri"/>
                <a:cs typeface="Calibri"/>
              </a:rPr>
              <a:t>n</a:t>
            </a:r>
            <a:r>
              <a:rPr sz="2500" b="1" spc="-55" dirty="0">
                <a:latin typeface="Calibri"/>
                <a:cs typeface="Calibri"/>
              </a:rPr>
              <a:t>e</a:t>
            </a:r>
            <a:r>
              <a:rPr sz="2500" b="1" spc="-165" dirty="0">
                <a:latin typeface="Calibri"/>
                <a:cs typeface="Calibri"/>
              </a:rPr>
              <a:t>w</a:t>
            </a:r>
            <a:r>
              <a:rPr sz="2500" b="1" spc="-35" dirty="0">
                <a:latin typeface="Calibri"/>
                <a:cs typeface="Calibri"/>
              </a:rPr>
              <a:t>s</a:t>
            </a:r>
            <a:r>
              <a:rPr sz="2500" b="1" spc="-70" dirty="0">
                <a:latin typeface="Calibri"/>
                <a:cs typeface="Calibri"/>
              </a:rPr>
              <a:t> </a:t>
            </a:r>
            <a:r>
              <a:rPr sz="2500" b="1" spc="-95" dirty="0">
                <a:latin typeface="Calibri"/>
                <a:cs typeface="Calibri"/>
              </a:rPr>
              <a:t>a</a:t>
            </a:r>
            <a:r>
              <a:rPr sz="2500" b="1" spc="-50" dirty="0">
                <a:latin typeface="Calibri"/>
                <a:cs typeface="Calibri"/>
              </a:rPr>
              <a:t>t</a:t>
            </a:r>
            <a:r>
              <a:rPr sz="2500" b="1" spc="-30" dirty="0">
                <a:latin typeface="Calibri"/>
                <a:cs typeface="Calibri"/>
              </a:rPr>
              <a:t> </a:t>
            </a:r>
            <a:r>
              <a:rPr sz="2500" b="1" spc="-55" dirty="0">
                <a:latin typeface="Calibri"/>
                <a:cs typeface="Calibri"/>
              </a:rPr>
              <a:t>t</a:t>
            </a:r>
            <a:r>
              <a:rPr sz="2500" b="1" spc="-60" dirty="0">
                <a:latin typeface="Calibri"/>
                <a:cs typeface="Calibri"/>
              </a:rPr>
              <a:t>h</a:t>
            </a:r>
            <a:r>
              <a:rPr sz="2500" b="1" spc="-20" dirty="0">
                <a:latin typeface="Calibri"/>
                <a:cs typeface="Calibri"/>
              </a:rPr>
              <a:t>e  </a:t>
            </a:r>
            <a:r>
              <a:rPr sz="2500" b="1" spc="-60" dirty="0">
                <a:latin typeface="Calibri"/>
                <a:cs typeface="Calibri"/>
              </a:rPr>
              <a:t>same rate</a:t>
            </a:r>
            <a:r>
              <a:rPr sz="2500" spc="-60" dirty="0">
                <a:latin typeface="Calibri Light"/>
                <a:cs typeface="Calibri Light"/>
              </a:rPr>
              <a:t>, </a:t>
            </a:r>
            <a:r>
              <a:rPr sz="2500" spc="-5" dirty="0">
                <a:latin typeface="Calibri Light"/>
                <a:cs typeface="Calibri Light"/>
              </a:rPr>
              <a:t>implying </a:t>
            </a:r>
            <a:r>
              <a:rPr sz="2500" spc="-15" dirty="0">
                <a:latin typeface="Calibri Light"/>
                <a:cs typeface="Calibri Light"/>
              </a:rPr>
              <a:t>that </a:t>
            </a:r>
            <a:r>
              <a:rPr sz="2500" spc="-10" dirty="0">
                <a:latin typeface="Calibri Light"/>
                <a:cs typeface="Calibri Light"/>
              </a:rPr>
              <a:t> </a:t>
            </a:r>
            <a:r>
              <a:rPr sz="2500" spc="-20" dirty="0">
                <a:latin typeface="Calibri Light"/>
                <a:cs typeface="Calibri Light"/>
              </a:rPr>
              <a:t>false</a:t>
            </a:r>
            <a:r>
              <a:rPr sz="2500" dirty="0">
                <a:latin typeface="Calibri Light"/>
                <a:cs typeface="Calibri Light"/>
              </a:rPr>
              <a:t> </a:t>
            </a:r>
            <a:r>
              <a:rPr sz="2500" spc="-15" dirty="0">
                <a:latin typeface="Calibri Light"/>
                <a:cs typeface="Calibri Light"/>
              </a:rPr>
              <a:t>news</a:t>
            </a:r>
            <a:r>
              <a:rPr sz="2500" spc="-10" dirty="0">
                <a:latin typeface="Calibri Light"/>
                <a:cs typeface="Calibri Light"/>
              </a:rPr>
              <a:t> </a:t>
            </a:r>
            <a:r>
              <a:rPr sz="2500" spc="-15" dirty="0">
                <a:latin typeface="Calibri Light"/>
                <a:cs typeface="Calibri Light"/>
              </a:rPr>
              <a:t>spreads</a:t>
            </a:r>
            <a:r>
              <a:rPr sz="2500" spc="-5" dirty="0">
                <a:latin typeface="Calibri Light"/>
                <a:cs typeface="Calibri Light"/>
              </a:rPr>
              <a:t> </a:t>
            </a:r>
            <a:r>
              <a:rPr sz="2500" spc="-15" dirty="0">
                <a:latin typeface="Calibri Light"/>
                <a:cs typeface="Calibri Light"/>
              </a:rPr>
              <a:t>more </a:t>
            </a:r>
            <a:r>
              <a:rPr sz="2500" spc="-10" dirty="0">
                <a:latin typeface="Calibri Light"/>
                <a:cs typeface="Calibri Light"/>
              </a:rPr>
              <a:t> than</a:t>
            </a:r>
            <a:r>
              <a:rPr sz="2500" spc="-5" dirty="0">
                <a:latin typeface="Calibri Light"/>
                <a:cs typeface="Calibri Light"/>
              </a:rPr>
              <a:t> </a:t>
            </a:r>
            <a:r>
              <a:rPr sz="2500" spc="-10" dirty="0">
                <a:latin typeface="Calibri Light"/>
                <a:cs typeface="Calibri Light"/>
              </a:rPr>
              <a:t>the</a:t>
            </a:r>
            <a:r>
              <a:rPr sz="2500" dirty="0">
                <a:latin typeface="Calibri Light"/>
                <a:cs typeface="Calibri Light"/>
              </a:rPr>
              <a:t> </a:t>
            </a:r>
            <a:r>
              <a:rPr sz="2500" spc="-5" dirty="0">
                <a:latin typeface="Calibri Light"/>
                <a:cs typeface="Calibri Light"/>
              </a:rPr>
              <a:t>truth</a:t>
            </a:r>
            <a:r>
              <a:rPr sz="2500" spc="10" dirty="0">
                <a:latin typeface="Calibri Light"/>
                <a:cs typeface="Calibri Light"/>
              </a:rPr>
              <a:t> </a:t>
            </a:r>
            <a:r>
              <a:rPr sz="2500" spc="-10" dirty="0">
                <a:latin typeface="Calibri Light"/>
                <a:cs typeface="Calibri Light"/>
              </a:rPr>
              <a:t>because </a:t>
            </a:r>
            <a:r>
              <a:rPr sz="2500" spc="-5" dirty="0">
                <a:latin typeface="Calibri Light"/>
                <a:cs typeface="Calibri Light"/>
              </a:rPr>
              <a:t> </a:t>
            </a:r>
            <a:r>
              <a:rPr sz="2500" spc="-10" dirty="0">
                <a:latin typeface="Calibri Light"/>
                <a:cs typeface="Calibri Light"/>
              </a:rPr>
              <a:t>humans,</a:t>
            </a:r>
            <a:r>
              <a:rPr sz="2500" spc="-5" dirty="0">
                <a:latin typeface="Calibri Light"/>
                <a:cs typeface="Calibri Light"/>
              </a:rPr>
              <a:t> </a:t>
            </a:r>
            <a:r>
              <a:rPr sz="2500" spc="-10" dirty="0">
                <a:latin typeface="Calibri Light"/>
                <a:cs typeface="Calibri Light"/>
              </a:rPr>
              <a:t>not</a:t>
            </a:r>
            <a:r>
              <a:rPr sz="2500" spc="-5" dirty="0">
                <a:latin typeface="Calibri Light"/>
                <a:cs typeface="Calibri Light"/>
              </a:rPr>
              <a:t> </a:t>
            </a:r>
            <a:r>
              <a:rPr sz="2500" spc="-15" dirty="0">
                <a:latin typeface="Calibri Light"/>
                <a:cs typeface="Calibri Light"/>
              </a:rPr>
              <a:t>robots,</a:t>
            </a:r>
            <a:r>
              <a:rPr sz="2500" spc="5" dirty="0">
                <a:latin typeface="Calibri Light"/>
                <a:cs typeface="Calibri Light"/>
              </a:rPr>
              <a:t> </a:t>
            </a:r>
            <a:r>
              <a:rPr sz="2500" spc="-20" dirty="0">
                <a:latin typeface="Calibri Light"/>
                <a:cs typeface="Calibri Light"/>
              </a:rPr>
              <a:t>are </a:t>
            </a:r>
            <a:r>
              <a:rPr sz="2500" spc="-15" dirty="0">
                <a:latin typeface="Calibri Light"/>
                <a:cs typeface="Calibri Light"/>
              </a:rPr>
              <a:t> more</a:t>
            </a:r>
            <a:r>
              <a:rPr sz="2500" spc="-10" dirty="0">
                <a:latin typeface="Calibri Light"/>
                <a:cs typeface="Calibri Light"/>
              </a:rPr>
              <a:t> </a:t>
            </a:r>
            <a:r>
              <a:rPr sz="2500" spc="-20" dirty="0">
                <a:latin typeface="Calibri Light"/>
                <a:cs typeface="Calibri Light"/>
              </a:rPr>
              <a:t>likely</a:t>
            </a:r>
            <a:r>
              <a:rPr sz="2500" spc="-30" dirty="0">
                <a:latin typeface="Calibri Light"/>
                <a:cs typeface="Calibri Light"/>
              </a:rPr>
              <a:t> </a:t>
            </a:r>
            <a:r>
              <a:rPr sz="2500" spc="-20" dirty="0">
                <a:latin typeface="Calibri Light"/>
                <a:cs typeface="Calibri Light"/>
              </a:rPr>
              <a:t>to</a:t>
            </a:r>
            <a:r>
              <a:rPr sz="2500" spc="-5" dirty="0">
                <a:latin typeface="Calibri Light"/>
                <a:cs typeface="Calibri Light"/>
              </a:rPr>
              <a:t> </a:t>
            </a:r>
            <a:r>
              <a:rPr sz="2500" spc="-15" dirty="0">
                <a:latin typeface="Calibri Light"/>
                <a:cs typeface="Calibri Light"/>
              </a:rPr>
              <a:t>spread</a:t>
            </a:r>
            <a:r>
              <a:rPr sz="2500" dirty="0">
                <a:latin typeface="Calibri Light"/>
                <a:cs typeface="Calibri Light"/>
              </a:rPr>
              <a:t> </a:t>
            </a:r>
            <a:r>
              <a:rPr sz="2500" spc="35" dirty="0">
                <a:latin typeface="Calibri Light"/>
                <a:cs typeface="Calibri Light"/>
              </a:rPr>
              <a:t>it” </a:t>
            </a:r>
            <a:r>
              <a:rPr sz="2500" spc="40" dirty="0">
                <a:latin typeface="Calibri Light"/>
                <a:cs typeface="Calibri Light"/>
              </a:rPr>
              <a:t> </a:t>
            </a:r>
            <a:r>
              <a:rPr sz="2500" spc="-15" dirty="0">
                <a:latin typeface="Calibri Light"/>
                <a:cs typeface="Calibri Light"/>
              </a:rPr>
              <a:t>(</a:t>
            </a:r>
            <a:r>
              <a:rPr sz="2500" u="heavy" spc="-1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 Light"/>
                <a:cs typeface="Calibri Light"/>
              </a:rPr>
              <a:t>source</a:t>
            </a:r>
            <a:r>
              <a:rPr sz="2500" spc="-15" dirty="0">
                <a:latin typeface="Calibri Light"/>
                <a:cs typeface="Calibri Light"/>
              </a:rPr>
              <a:t>)</a:t>
            </a:r>
            <a:endParaRPr sz="25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78601" y="1880616"/>
            <a:ext cx="4466794" cy="46466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07383" y="6557990"/>
            <a:ext cx="41871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 MT"/>
                <a:cs typeface="Arial MT"/>
              </a:rPr>
              <a:t>Propagation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of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fake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news: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Nodes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and</a:t>
            </a:r>
            <a:r>
              <a:rPr sz="1000" spc="-5" dirty="0">
                <a:latin typeface="Arial MT"/>
                <a:cs typeface="Arial MT"/>
              </a:rPr>
              <a:t> links</a:t>
            </a:r>
            <a:r>
              <a:rPr sz="1000" spc="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represent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Twitter</a:t>
            </a:r>
            <a:r>
              <a:rPr sz="1000" spc="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accounts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and </a:t>
            </a:r>
            <a:r>
              <a:rPr sz="1000" spc="-26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retweets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of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the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claim,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respectively.</a:t>
            </a:r>
            <a:r>
              <a:rPr sz="1000" spc="5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Node</a:t>
            </a:r>
            <a:r>
              <a:rPr sz="1000" spc="-10" dirty="0">
                <a:latin typeface="Arial MT"/>
                <a:cs typeface="Arial MT"/>
              </a:rPr>
              <a:t> size</a:t>
            </a:r>
            <a:r>
              <a:rPr sz="1000" spc="3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indicates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account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influence, 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measured by </a:t>
            </a:r>
            <a:r>
              <a:rPr sz="1000" spc="-10" dirty="0">
                <a:latin typeface="Arial MT"/>
                <a:cs typeface="Arial MT"/>
              </a:rPr>
              <a:t>the </a:t>
            </a:r>
            <a:r>
              <a:rPr sz="1000" spc="-5" dirty="0">
                <a:latin typeface="Arial MT"/>
                <a:cs typeface="Arial MT"/>
              </a:rPr>
              <a:t>number of times an account is </a:t>
            </a:r>
            <a:r>
              <a:rPr sz="1000" spc="-10" dirty="0">
                <a:latin typeface="Arial MT"/>
                <a:cs typeface="Arial MT"/>
              </a:rPr>
              <a:t>retweeted. </a:t>
            </a:r>
            <a:r>
              <a:rPr sz="1000" spc="-5" dirty="0">
                <a:latin typeface="Arial MT"/>
                <a:cs typeface="Arial MT"/>
              </a:rPr>
              <a:t>Node color 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represents</a:t>
            </a:r>
            <a:r>
              <a:rPr sz="1000" spc="-10" dirty="0">
                <a:latin typeface="Arial MT"/>
                <a:cs typeface="Arial MT"/>
              </a:rPr>
              <a:t> bot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score,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from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blue</a:t>
            </a:r>
            <a:r>
              <a:rPr sz="1000" spc="-5" dirty="0">
                <a:latin typeface="Arial MT"/>
                <a:cs typeface="Arial MT"/>
              </a:rPr>
              <a:t> (likely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human)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to red (likely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bot).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7508" y="2060448"/>
            <a:ext cx="7885430" cy="2851785"/>
          </a:xfrm>
          <a:custGeom>
            <a:avLst/>
            <a:gdLst/>
            <a:ahLst/>
            <a:cxnLst/>
            <a:rect l="l" t="t" r="r" b="b"/>
            <a:pathLst>
              <a:path w="7885430" h="2851785">
                <a:moveTo>
                  <a:pt x="7885175" y="0"/>
                </a:moveTo>
                <a:lnTo>
                  <a:pt x="0" y="0"/>
                </a:lnTo>
                <a:lnTo>
                  <a:pt x="0" y="2851403"/>
                </a:lnTo>
                <a:lnTo>
                  <a:pt x="7885175" y="2851403"/>
                </a:lnTo>
                <a:lnTo>
                  <a:pt x="7885175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0388" y="3891408"/>
            <a:ext cx="54813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/>
              <a:t>The</a:t>
            </a:r>
            <a:r>
              <a:rPr sz="6000" spc="-40" dirty="0"/>
              <a:t> </a:t>
            </a:r>
            <a:r>
              <a:rPr sz="6000" spc="-25" dirty="0"/>
              <a:t>news</a:t>
            </a:r>
            <a:r>
              <a:rPr sz="6000" spc="-50" dirty="0"/>
              <a:t> </a:t>
            </a:r>
            <a:r>
              <a:rPr sz="6000" spc="-20" dirty="0"/>
              <a:t>process</a:t>
            </a:r>
            <a:endParaRPr sz="6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2730" cy="1411605"/>
          </a:xfrm>
          <a:custGeom>
            <a:avLst/>
            <a:gdLst/>
            <a:ahLst/>
            <a:cxnLst/>
            <a:rect l="l" t="t" r="r" b="b"/>
            <a:pathLst>
              <a:path w="9142730" h="1411605">
                <a:moveTo>
                  <a:pt x="9142475" y="0"/>
                </a:moveTo>
                <a:lnTo>
                  <a:pt x="0" y="0"/>
                </a:lnTo>
                <a:lnTo>
                  <a:pt x="0" y="1411223"/>
                </a:lnTo>
                <a:lnTo>
                  <a:pt x="9142475" y="1411223"/>
                </a:lnTo>
                <a:lnTo>
                  <a:pt x="9142475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6500" y="713500"/>
            <a:ext cx="5785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Label</a:t>
            </a:r>
            <a:r>
              <a:rPr sz="3600" spc="-30" dirty="0"/>
              <a:t> </a:t>
            </a:r>
            <a:r>
              <a:rPr sz="3600" spc="-40" dirty="0"/>
              <a:t>„fake</a:t>
            </a:r>
            <a:r>
              <a:rPr sz="3600" spc="-5" dirty="0"/>
              <a:t> </a:t>
            </a:r>
            <a:r>
              <a:rPr sz="3600" spc="-25" dirty="0"/>
              <a:t>news“</a:t>
            </a:r>
            <a:r>
              <a:rPr sz="3600" spc="-10" dirty="0"/>
              <a:t> </a:t>
            </a:r>
            <a:r>
              <a:rPr sz="3600" spc="-5" dirty="0"/>
              <a:t>on</a:t>
            </a:r>
            <a:r>
              <a:rPr sz="3600" spc="-25" dirty="0"/>
              <a:t> </a:t>
            </a:r>
            <a:r>
              <a:rPr sz="3600" spc="-15" dirty="0"/>
              <a:t>Facebook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1109472" y="2051303"/>
            <a:ext cx="3313429" cy="4681855"/>
            <a:chOff x="1109472" y="2051303"/>
            <a:chExt cx="3313429" cy="46818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536" y="2051303"/>
              <a:ext cx="3182111" cy="46817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9472" y="4553457"/>
              <a:ext cx="3262883" cy="126365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1747" y="2051303"/>
            <a:ext cx="2884931" cy="468172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2730" cy="1411605"/>
          </a:xfrm>
          <a:custGeom>
            <a:avLst/>
            <a:gdLst/>
            <a:ahLst/>
            <a:cxnLst/>
            <a:rect l="l" t="t" r="r" b="b"/>
            <a:pathLst>
              <a:path w="9142730" h="1411605">
                <a:moveTo>
                  <a:pt x="9142475" y="0"/>
                </a:moveTo>
                <a:lnTo>
                  <a:pt x="0" y="0"/>
                </a:lnTo>
                <a:lnTo>
                  <a:pt x="0" y="1411223"/>
                </a:lnTo>
                <a:lnTo>
                  <a:pt x="9142475" y="1411223"/>
                </a:lnTo>
                <a:lnTo>
                  <a:pt x="9142475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6500" y="638824"/>
            <a:ext cx="65246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Label</a:t>
            </a:r>
            <a:r>
              <a:rPr spc="-15" dirty="0"/>
              <a:t> </a:t>
            </a:r>
            <a:r>
              <a:rPr spc="-45" dirty="0"/>
              <a:t>“fake</a:t>
            </a:r>
            <a:r>
              <a:rPr spc="-30" dirty="0"/>
              <a:t> </a:t>
            </a:r>
            <a:r>
              <a:rPr spc="-15" dirty="0"/>
              <a:t>news” </a:t>
            </a:r>
            <a:r>
              <a:rPr dirty="0"/>
              <a:t>on</a:t>
            </a:r>
            <a:r>
              <a:rPr spc="-25" dirty="0"/>
              <a:t> </a:t>
            </a:r>
            <a:r>
              <a:rPr spc="-5" dirty="0"/>
              <a:t>Google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613659" y="1927860"/>
            <a:ext cx="2522220" cy="5128260"/>
            <a:chOff x="2613659" y="1927860"/>
            <a:chExt cx="2522220" cy="51282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3659" y="1927860"/>
              <a:ext cx="2522219" cy="51282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6143" y="4222495"/>
              <a:ext cx="1642871" cy="50038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308091" y="1927860"/>
            <a:ext cx="2642870" cy="5128260"/>
            <a:chOff x="5308091" y="1927860"/>
            <a:chExt cx="2642870" cy="512826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5439" y="1927860"/>
              <a:ext cx="2525267" cy="51282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8091" y="4751323"/>
              <a:ext cx="1642871" cy="5003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2730" cy="1411605"/>
          </a:xfrm>
          <a:custGeom>
            <a:avLst/>
            <a:gdLst/>
            <a:ahLst/>
            <a:cxnLst/>
            <a:rect l="l" t="t" r="r" b="b"/>
            <a:pathLst>
              <a:path w="9142730" h="1411605">
                <a:moveTo>
                  <a:pt x="9142475" y="0"/>
                </a:moveTo>
                <a:lnTo>
                  <a:pt x="0" y="0"/>
                </a:lnTo>
                <a:lnTo>
                  <a:pt x="0" y="1411223"/>
                </a:lnTo>
                <a:lnTo>
                  <a:pt x="9142475" y="1411223"/>
                </a:lnTo>
                <a:lnTo>
                  <a:pt x="9142475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6500" y="638824"/>
            <a:ext cx="85159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Label</a:t>
            </a:r>
            <a:r>
              <a:rPr spc="-10" dirty="0"/>
              <a:t> </a:t>
            </a:r>
            <a:r>
              <a:rPr spc="-45" dirty="0"/>
              <a:t>“fake</a:t>
            </a:r>
            <a:r>
              <a:rPr spc="-25" dirty="0"/>
              <a:t> </a:t>
            </a:r>
            <a:r>
              <a:rPr spc="-15" dirty="0"/>
              <a:t>news” </a:t>
            </a:r>
            <a:r>
              <a:rPr dirty="0"/>
              <a:t>on</a:t>
            </a:r>
            <a:r>
              <a:rPr spc="20" dirty="0"/>
              <a:t> </a:t>
            </a:r>
            <a:r>
              <a:rPr spc="-45" dirty="0"/>
              <a:t>Twitter</a:t>
            </a:r>
            <a:r>
              <a:rPr dirty="0"/>
              <a:t> </a:t>
            </a:r>
            <a:r>
              <a:rPr spc="-20" dirty="0"/>
              <a:t>browser</a:t>
            </a:r>
          </a:p>
        </p:txBody>
      </p:sp>
      <p:sp>
        <p:nvSpPr>
          <p:cNvPr id="4" name="object 4"/>
          <p:cNvSpPr/>
          <p:nvPr/>
        </p:nvSpPr>
        <p:spPr>
          <a:xfrm>
            <a:off x="6109715" y="1071372"/>
            <a:ext cx="1610995" cy="35560"/>
          </a:xfrm>
          <a:custGeom>
            <a:avLst/>
            <a:gdLst/>
            <a:ahLst/>
            <a:cxnLst/>
            <a:rect l="l" t="t" r="r" b="b"/>
            <a:pathLst>
              <a:path w="1610995" h="35559">
                <a:moveTo>
                  <a:pt x="1610867" y="0"/>
                </a:moveTo>
                <a:lnTo>
                  <a:pt x="0" y="0"/>
                </a:lnTo>
                <a:lnTo>
                  <a:pt x="0" y="35051"/>
                </a:lnTo>
                <a:lnTo>
                  <a:pt x="1610867" y="35051"/>
                </a:lnTo>
                <a:lnTo>
                  <a:pt x="16108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839" y="2196084"/>
            <a:ext cx="8679179" cy="439216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2730" cy="1411605"/>
          </a:xfrm>
          <a:custGeom>
            <a:avLst/>
            <a:gdLst/>
            <a:ahLst/>
            <a:cxnLst/>
            <a:rect l="l" t="t" r="r" b="b"/>
            <a:pathLst>
              <a:path w="9142730" h="1411605">
                <a:moveTo>
                  <a:pt x="9142475" y="0"/>
                </a:moveTo>
                <a:lnTo>
                  <a:pt x="0" y="0"/>
                </a:lnTo>
                <a:lnTo>
                  <a:pt x="0" y="1411223"/>
                </a:lnTo>
                <a:lnTo>
                  <a:pt x="9142475" y="1411223"/>
                </a:lnTo>
                <a:lnTo>
                  <a:pt x="9142475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6500" y="638824"/>
            <a:ext cx="23558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Stop</a:t>
            </a:r>
            <a:r>
              <a:rPr spc="-60" dirty="0"/>
              <a:t> </a:t>
            </a:r>
            <a:r>
              <a:rPr spc="-5" dirty="0"/>
              <a:t>bots!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8908" y="2846831"/>
            <a:ext cx="4300727" cy="33131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70091" y="2923032"/>
            <a:ext cx="3445763" cy="345643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668" y="350520"/>
            <a:ext cx="9142730" cy="1411605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75565" rIns="0" bIns="0" rtlCol="0">
            <a:spAutoFit/>
          </a:bodyPr>
          <a:lstStyle/>
          <a:p>
            <a:pPr marL="446405" marR="337820">
              <a:lnSpc>
                <a:spcPts val="4750"/>
              </a:lnSpc>
              <a:spcBef>
                <a:spcPts val="595"/>
              </a:spcBef>
            </a:pPr>
            <a:r>
              <a:rPr spc="-10" dirty="0"/>
              <a:t>Stopping </a:t>
            </a:r>
            <a:r>
              <a:rPr spc="-45" dirty="0"/>
              <a:t>“fake</a:t>
            </a:r>
            <a:r>
              <a:rPr spc="-25" dirty="0"/>
              <a:t> </a:t>
            </a:r>
            <a:r>
              <a:rPr spc="-15" dirty="0"/>
              <a:t>news”</a:t>
            </a:r>
            <a:r>
              <a:rPr spc="-20" dirty="0"/>
              <a:t> </a:t>
            </a:r>
            <a:r>
              <a:rPr spc="-5" dirty="0"/>
              <a:t>in</a:t>
            </a:r>
            <a:r>
              <a:rPr dirty="0"/>
              <a:t> </a:t>
            </a:r>
            <a:r>
              <a:rPr spc="-25" dirty="0"/>
              <a:t>private</a:t>
            </a:r>
            <a:r>
              <a:rPr spc="-20" dirty="0"/>
              <a:t> </a:t>
            </a:r>
            <a:r>
              <a:rPr spc="-10" dirty="0"/>
              <a:t>chat, </a:t>
            </a:r>
            <a:r>
              <a:rPr spc="-980" dirty="0"/>
              <a:t> </a:t>
            </a:r>
            <a:r>
              <a:rPr spc="-5" dirty="0"/>
              <a:t>email</a:t>
            </a:r>
            <a:r>
              <a:rPr spc="5" dirty="0"/>
              <a:t> </a:t>
            </a:r>
            <a:r>
              <a:rPr dirty="0"/>
              <a:t>–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spc="-20" dirty="0"/>
              <a:t>next</a:t>
            </a:r>
            <a:r>
              <a:rPr spc="-25" dirty="0"/>
              <a:t> </a:t>
            </a:r>
            <a:r>
              <a:rPr spc="-15" dirty="0"/>
              <a:t>frontier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0074" y="1799460"/>
            <a:ext cx="3228340" cy="505968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85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100" spc="-30" dirty="0">
                <a:latin typeface="Calibri Light"/>
                <a:cs typeface="Calibri Light"/>
              </a:rPr>
              <a:t>What’s</a:t>
            </a:r>
            <a:r>
              <a:rPr sz="3100" spc="-20" dirty="0">
                <a:latin typeface="Calibri Light"/>
                <a:cs typeface="Calibri Light"/>
              </a:rPr>
              <a:t> </a:t>
            </a:r>
            <a:r>
              <a:rPr sz="3100" spc="-10" dirty="0">
                <a:latin typeface="Calibri Light"/>
                <a:cs typeface="Calibri Light"/>
              </a:rPr>
              <a:t>Up</a:t>
            </a:r>
            <a:endParaRPr sz="3100">
              <a:latin typeface="Calibri Light"/>
              <a:cs typeface="Calibri Light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100" spc="-20" dirty="0">
                <a:latin typeface="Calibri Light"/>
                <a:cs typeface="Calibri Light"/>
              </a:rPr>
              <a:t>Facebook</a:t>
            </a:r>
            <a:r>
              <a:rPr sz="3100" spc="-30" dirty="0">
                <a:latin typeface="Calibri Light"/>
                <a:cs typeface="Calibri Light"/>
              </a:rPr>
              <a:t> </a:t>
            </a:r>
            <a:r>
              <a:rPr sz="3100" spc="-20" dirty="0">
                <a:latin typeface="Calibri Light"/>
                <a:cs typeface="Calibri Light"/>
              </a:rPr>
              <a:t>Chat</a:t>
            </a:r>
            <a:endParaRPr sz="3100">
              <a:latin typeface="Calibri Light"/>
              <a:cs typeface="Calibri Light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100" spc="-15" dirty="0">
                <a:latin typeface="Calibri Light"/>
                <a:cs typeface="Calibri Light"/>
              </a:rPr>
              <a:t>Snapchat</a:t>
            </a:r>
            <a:endParaRPr sz="3100">
              <a:latin typeface="Calibri Light"/>
              <a:cs typeface="Calibri Light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100" spc="-10" dirty="0">
                <a:latin typeface="Calibri Light"/>
                <a:cs typeface="Calibri Light"/>
              </a:rPr>
              <a:t>Gmail</a:t>
            </a:r>
            <a:endParaRPr sz="3100">
              <a:latin typeface="Calibri Light"/>
              <a:cs typeface="Calibri Light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100" spc="-10" dirty="0">
                <a:latin typeface="Calibri Light"/>
                <a:cs typeface="Calibri Light"/>
              </a:rPr>
              <a:t>Signal</a:t>
            </a:r>
            <a:endParaRPr sz="3100">
              <a:latin typeface="Calibri Light"/>
              <a:cs typeface="Calibri Light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100" spc="-50" dirty="0">
                <a:latin typeface="Calibri Light"/>
                <a:cs typeface="Calibri Light"/>
              </a:rPr>
              <a:t>Telegram</a:t>
            </a:r>
            <a:endParaRPr sz="3100">
              <a:latin typeface="Calibri Light"/>
              <a:cs typeface="Calibri Light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100" spc="-10" dirty="0">
                <a:latin typeface="Calibri Light"/>
                <a:cs typeface="Calibri Light"/>
              </a:rPr>
              <a:t>Viber</a:t>
            </a:r>
            <a:endParaRPr sz="31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0000"/>
              </a:buClr>
              <a:buFont typeface="Wingdings"/>
              <a:buChar char=""/>
            </a:pPr>
            <a:endParaRPr sz="4150">
              <a:latin typeface="Calibri Light"/>
              <a:cs typeface="Calibri Light"/>
            </a:endParaRPr>
          </a:p>
          <a:p>
            <a:pPr marL="241300" indent="-228600">
              <a:lnSpc>
                <a:spcPct val="100000"/>
              </a:lnSpc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100" spc="-20" dirty="0">
                <a:latin typeface="Calibri Light"/>
                <a:cs typeface="Calibri Light"/>
              </a:rPr>
              <a:t>can</a:t>
            </a:r>
            <a:r>
              <a:rPr sz="3100" spc="-25" dirty="0">
                <a:latin typeface="Calibri Light"/>
                <a:cs typeface="Calibri Light"/>
              </a:rPr>
              <a:t> </a:t>
            </a:r>
            <a:r>
              <a:rPr sz="3100" spc="-5" dirty="0">
                <a:latin typeface="Calibri Light"/>
                <a:cs typeface="Calibri Light"/>
              </a:rPr>
              <a:t>be</a:t>
            </a:r>
            <a:r>
              <a:rPr sz="3100" spc="-15" dirty="0">
                <a:latin typeface="Calibri Light"/>
                <a:cs typeface="Calibri Light"/>
              </a:rPr>
              <a:t> </a:t>
            </a:r>
            <a:r>
              <a:rPr sz="3100" spc="-5" dirty="0">
                <a:latin typeface="Calibri Light"/>
                <a:cs typeface="Calibri Light"/>
              </a:rPr>
              <a:t>done, but!?</a:t>
            </a:r>
            <a:endParaRPr sz="31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2703" y="1999488"/>
            <a:ext cx="407365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7508" y="2060448"/>
            <a:ext cx="7885430" cy="2851785"/>
          </a:xfrm>
          <a:custGeom>
            <a:avLst/>
            <a:gdLst/>
            <a:ahLst/>
            <a:cxnLst/>
            <a:rect l="l" t="t" r="r" b="b"/>
            <a:pathLst>
              <a:path w="7885430" h="2851785">
                <a:moveTo>
                  <a:pt x="7885175" y="0"/>
                </a:moveTo>
                <a:lnTo>
                  <a:pt x="0" y="0"/>
                </a:lnTo>
                <a:lnTo>
                  <a:pt x="0" y="2851403"/>
                </a:lnTo>
                <a:lnTo>
                  <a:pt x="7885175" y="2851403"/>
                </a:lnTo>
                <a:lnTo>
                  <a:pt x="7885175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0388" y="3068447"/>
            <a:ext cx="6608445" cy="176276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sz="6000" spc="-50" dirty="0"/>
              <a:t>Key</a:t>
            </a:r>
            <a:r>
              <a:rPr sz="6000" spc="-30" dirty="0"/>
              <a:t> </a:t>
            </a:r>
            <a:r>
              <a:rPr sz="6000" spc="-15" dirty="0"/>
              <a:t>element:</a:t>
            </a:r>
            <a:r>
              <a:rPr sz="6000" spc="-35" dirty="0"/>
              <a:t> </a:t>
            </a:r>
            <a:r>
              <a:rPr sz="6000" spc="-10" dirty="0"/>
              <a:t>how</a:t>
            </a:r>
            <a:r>
              <a:rPr sz="6000" spc="30" dirty="0"/>
              <a:t> </a:t>
            </a:r>
            <a:r>
              <a:rPr sz="6000" spc="-35" dirty="0"/>
              <a:t>to </a:t>
            </a:r>
            <a:r>
              <a:rPr sz="6000" spc="-30" dirty="0"/>
              <a:t> </a:t>
            </a:r>
            <a:r>
              <a:rPr sz="6000" spc="-10" dirty="0"/>
              <a:t>identify</a:t>
            </a:r>
            <a:r>
              <a:rPr sz="6000" spc="-65" dirty="0"/>
              <a:t> “fake</a:t>
            </a:r>
            <a:r>
              <a:rPr sz="6000" spc="-45" dirty="0"/>
              <a:t> </a:t>
            </a:r>
            <a:r>
              <a:rPr sz="6000" spc="-20" dirty="0"/>
              <a:t>news”?</a:t>
            </a:r>
            <a:endParaRPr sz="6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668" y="350520"/>
            <a:ext cx="9142730" cy="1411605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75565" rIns="0" bIns="0" rtlCol="0">
            <a:spAutoFit/>
          </a:bodyPr>
          <a:lstStyle/>
          <a:p>
            <a:pPr marL="446405" marR="850265">
              <a:lnSpc>
                <a:spcPts val="4750"/>
              </a:lnSpc>
              <a:spcBef>
                <a:spcPts val="595"/>
              </a:spcBef>
            </a:pPr>
            <a:r>
              <a:rPr spc="-65" dirty="0"/>
              <a:t>Fake</a:t>
            </a:r>
            <a:r>
              <a:rPr spc="-15" dirty="0"/>
              <a:t> </a:t>
            </a:r>
            <a:r>
              <a:rPr spc="-20" dirty="0"/>
              <a:t>news</a:t>
            </a:r>
            <a:r>
              <a:rPr spc="-5" dirty="0"/>
              <a:t> </a:t>
            </a:r>
            <a:r>
              <a:rPr spc="-15" dirty="0"/>
              <a:t>can</a:t>
            </a:r>
            <a:r>
              <a:rPr spc="-5" dirty="0"/>
              <a:t> be identified</a:t>
            </a:r>
            <a:r>
              <a:rPr spc="-30" dirty="0"/>
              <a:t> </a:t>
            </a:r>
            <a:r>
              <a:rPr spc="-10" dirty="0"/>
              <a:t>by </a:t>
            </a:r>
            <a:r>
              <a:rPr spc="-5" dirty="0"/>
              <a:t> humans,</a:t>
            </a:r>
            <a:r>
              <a:rPr spc="-20" dirty="0"/>
              <a:t> </a:t>
            </a:r>
            <a:r>
              <a:rPr spc="-5" dirty="0"/>
              <a:t>machines</a:t>
            </a:r>
            <a:r>
              <a:rPr spc="-10" dirty="0"/>
              <a:t> </a:t>
            </a:r>
            <a:r>
              <a:rPr dirty="0"/>
              <a:t>or</a:t>
            </a:r>
            <a:r>
              <a:rPr spc="-15" dirty="0"/>
              <a:t> </a:t>
            </a:r>
            <a:r>
              <a:rPr spc="-10" dirty="0"/>
              <a:t>combination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0074" y="1854043"/>
            <a:ext cx="7971790" cy="469519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90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600" spc="-5" dirty="0">
                <a:latin typeface="Calibri Light"/>
                <a:cs typeface="Calibri Light"/>
              </a:rPr>
              <a:t>Human</a:t>
            </a:r>
            <a:endParaRPr sz="3600">
              <a:latin typeface="Calibri Light"/>
              <a:cs typeface="Calibri Light"/>
            </a:endParaRPr>
          </a:p>
          <a:p>
            <a:pPr marL="698500" lvl="1" indent="-229235">
              <a:lnSpc>
                <a:spcPts val="3700"/>
              </a:lnSpc>
              <a:spcBef>
                <a:spcPts val="350"/>
              </a:spcBef>
              <a:buFont typeface="Arial MT"/>
              <a:buChar char="•"/>
              <a:tabLst>
                <a:tab pos="698500" algn="l"/>
              </a:tabLst>
            </a:pPr>
            <a:r>
              <a:rPr sz="3200" dirty="0">
                <a:latin typeface="Calibri Light"/>
                <a:cs typeface="Calibri Light"/>
              </a:rPr>
              <a:t>human</a:t>
            </a:r>
            <a:r>
              <a:rPr sz="3200" spc="-15" dirty="0">
                <a:latin typeface="Calibri Light"/>
                <a:cs typeface="Calibri Light"/>
              </a:rPr>
              <a:t> </a:t>
            </a:r>
            <a:r>
              <a:rPr sz="3200" spc="-10" dirty="0">
                <a:latin typeface="Calibri Light"/>
                <a:cs typeface="Calibri Light"/>
              </a:rPr>
              <a:t>work </a:t>
            </a:r>
            <a:r>
              <a:rPr sz="3200" spc="-5" dirty="0">
                <a:latin typeface="Calibri Light"/>
                <a:cs typeface="Calibri Light"/>
              </a:rPr>
              <a:t>by</a:t>
            </a:r>
            <a:r>
              <a:rPr sz="3200" spc="-25" dirty="0">
                <a:latin typeface="Calibri Light"/>
                <a:cs typeface="Calibri Light"/>
              </a:rPr>
              <a:t> </a:t>
            </a:r>
            <a:r>
              <a:rPr sz="3200" spc="-20" dirty="0">
                <a:latin typeface="Calibri Light"/>
                <a:cs typeface="Calibri Light"/>
              </a:rPr>
              <a:t>fact </a:t>
            </a:r>
            <a:r>
              <a:rPr sz="3200" spc="-25" dirty="0">
                <a:latin typeface="Calibri Light"/>
                <a:cs typeface="Calibri Light"/>
              </a:rPr>
              <a:t>checkers</a:t>
            </a:r>
            <a:endParaRPr sz="3200">
              <a:latin typeface="Calibri Light"/>
              <a:cs typeface="Calibri Light"/>
            </a:endParaRPr>
          </a:p>
          <a:p>
            <a:pPr marL="697865" marR="5080" lvl="1" indent="-228600">
              <a:lnSpc>
                <a:spcPts val="3070"/>
              </a:lnSpc>
              <a:spcBef>
                <a:spcPts val="610"/>
              </a:spcBef>
              <a:buFont typeface="Arial MT"/>
              <a:buChar char="•"/>
              <a:tabLst>
                <a:tab pos="698500" algn="l"/>
              </a:tabLst>
            </a:pPr>
            <a:r>
              <a:rPr sz="3200" spc="-5" dirty="0">
                <a:latin typeface="Calibri Light"/>
                <a:cs typeface="Calibri Light"/>
              </a:rPr>
              <a:t>fact-checking</a:t>
            </a:r>
            <a:r>
              <a:rPr sz="3200" spc="-35" dirty="0">
                <a:latin typeface="Calibri Light"/>
                <a:cs typeface="Calibri Light"/>
              </a:rPr>
              <a:t> </a:t>
            </a:r>
            <a:r>
              <a:rPr sz="3200" spc="-5" dirty="0">
                <a:latin typeface="Calibri Light"/>
                <a:cs typeface="Calibri Light"/>
              </a:rPr>
              <a:t>industry</a:t>
            </a:r>
            <a:r>
              <a:rPr sz="3200" spc="5" dirty="0">
                <a:latin typeface="Calibri Light"/>
                <a:cs typeface="Calibri Light"/>
              </a:rPr>
              <a:t> </a:t>
            </a:r>
            <a:r>
              <a:rPr sz="3200" dirty="0">
                <a:latin typeface="Calibri Light"/>
                <a:cs typeface="Calibri Light"/>
              </a:rPr>
              <a:t>appearing,</a:t>
            </a:r>
            <a:r>
              <a:rPr sz="3200" spc="-15" dirty="0">
                <a:latin typeface="Calibri Light"/>
                <a:cs typeface="Calibri Light"/>
              </a:rPr>
              <a:t> </a:t>
            </a:r>
            <a:r>
              <a:rPr sz="3200" spc="-5" dirty="0">
                <a:latin typeface="Calibri Light"/>
                <a:cs typeface="Calibri Light"/>
              </a:rPr>
              <a:t>looking</a:t>
            </a:r>
            <a:r>
              <a:rPr sz="3200" spc="30" dirty="0">
                <a:latin typeface="Calibri Light"/>
                <a:cs typeface="Calibri Light"/>
              </a:rPr>
              <a:t> </a:t>
            </a:r>
            <a:r>
              <a:rPr sz="3200" spc="-30" dirty="0">
                <a:latin typeface="Calibri Light"/>
                <a:cs typeface="Calibri Light"/>
              </a:rPr>
              <a:t>for </a:t>
            </a:r>
            <a:r>
              <a:rPr sz="3200" spc="-705" dirty="0">
                <a:latin typeface="Calibri Light"/>
                <a:cs typeface="Calibri Light"/>
              </a:rPr>
              <a:t> </a:t>
            </a:r>
            <a:r>
              <a:rPr sz="3200" spc="-5" dirty="0">
                <a:latin typeface="Calibri Light"/>
                <a:cs typeface="Calibri Light"/>
              </a:rPr>
              <a:t>business</a:t>
            </a:r>
            <a:r>
              <a:rPr sz="3200" spc="-10" dirty="0">
                <a:latin typeface="Calibri Light"/>
                <a:cs typeface="Calibri Light"/>
              </a:rPr>
              <a:t> </a:t>
            </a:r>
            <a:r>
              <a:rPr sz="3200" spc="-5" dirty="0">
                <a:latin typeface="Calibri Light"/>
                <a:cs typeface="Calibri Light"/>
              </a:rPr>
              <a:t>model</a:t>
            </a:r>
            <a:endParaRPr sz="3200">
              <a:latin typeface="Calibri Light"/>
              <a:cs typeface="Calibri Light"/>
            </a:endParaRPr>
          </a:p>
          <a:p>
            <a:pPr marL="241300" indent="-228600">
              <a:lnSpc>
                <a:spcPct val="100000"/>
              </a:lnSpc>
              <a:spcBef>
                <a:spcPts val="345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600" spc="-5" dirty="0">
                <a:latin typeface="Calibri Light"/>
                <a:cs typeface="Calibri Light"/>
              </a:rPr>
              <a:t>Human-machine</a:t>
            </a:r>
            <a:r>
              <a:rPr sz="3600" spc="-10" dirty="0">
                <a:latin typeface="Calibri Light"/>
                <a:cs typeface="Calibri Light"/>
              </a:rPr>
              <a:t> </a:t>
            </a:r>
            <a:r>
              <a:rPr sz="3600" spc="-15" dirty="0">
                <a:latin typeface="Calibri Light"/>
                <a:cs typeface="Calibri Light"/>
              </a:rPr>
              <a:t>teamwork</a:t>
            </a:r>
            <a:endParaRPr sz="3600">
              <a:latin typeface="Calibri Light"/>
              <a:cs typeface="Calibri Light"/>
            </a:endParaRPr>
          </a:p>
          <a:p>
            <a:pPr marL="698500" lvl="1" indent="-229235">
              <a:lnSpc>
                <a:spcPts val="3710"/>
              </a:lnSpc>
              <a:spcBef>
                <a:spcPts val="355"/>
              </a:spcBef>
              <a:buFont typeface="Arial MT"/>
              <a:buChar char="•"/>
              <a:tabLst>
                <a:tab pos="698500" algn="l"/>
              </a:tabLst>
            </a:pPr>
            <a:r>
              <a:rPr sz="3200" dirty="0">
                <a:latin typeface="Calibri Light"/>
                <a:cs typeface="Calibri Light"/>
              </a:rPr>
              <a:t>machine</a:t>
            </a:r>
            <a:r>
              <a:rPr sz="3200" spc="-10" dirty="0">
                <a:latin typeface="Calibri Light"/>
                <a:cs typeface="Calibri Light"/>
              </a:rPr>
              <a:t> identifies</a:t>
            </a:r>
            <a:r>
              <a:rPr sz="3200" spc="15" dirty="0">
                <a:latin typeface="Calibri Light"/>
                <a:cs typeface="Calibri Light"/>
              </a:rPr>
              <a:t> </a:t>
            </a:r>
            <a:r>
              <a:rPr sz="3200" spc="-10" dirty="0">
                <a:latin typeface="Calibri Light"/>
                <a:cs typeface="Calibri Light"/>
              </a:rPr>
              <a:t>potentially</a:t>
            </a:r>
            <a:r>
              <a:rPr sz="3200" spc="5" dirty="0">
                <a:latin typeface="Calibri Light"/>
                <a:cs typeface="Calibri Light"/>
              </a:rPr>
              <a:t> </a:t>
            </a:r>
            <a:r>
              <a:rPr sz="3200" spc="-45" dirty="0">
                <a:latin typeface="Calibri Light"/>
                <a:cs typeface="Calibri Light"/>
              </a:rPr>
              <a:t>fake</a:t>
            </a:r>
            <a:r>
              <a:rPr sz="3200" spc="-5" dirty="0">
                <a:latin typeface="Calibri Light"/>
                <a:cs typeface="Calibri Light"/>
              </a:rPr>
              <a:t> </a:t>
            </a:r>
            <a:r>
              <a:rPr sz="3200" spc="-15" dirty="0">
                <a:latin typeface="Calibri Light"/>
                <a:cs typeface="Calibri Light"/>
              </a:rPr>
              <a:t>stories</a:t>
            </a:r>
            <a:endParaRPr sz="3200">
              <a:latin typeface="Calibri Light"/>
              <a:cs typeface="Calibri Light"/>
            </a:endParaRPr>
          </a:p>
          <a:p>
            <a:pPr marL="698500" lvl="1" indent="-229235">
              <a:lnSpc>
                <a:spcPts val="3710"/>
              </a:lnSpc>
              <a:buFont typeface="Arial MT"/>
              <a:buChar char="•"/>
              <a:tabLst>
                <a:tab pos="698500" algn="l"/>
              </a:tabLst>
            </a:pPr>
            <a:r>
              <a:rPr sz="3200" spc="-10" dirty="0">
                <a:latin typeface="Calibri Light"/>
                <a:cs typeface="Calibri Light"/>
              </a:rPr>
              <a:t>double-checked</a:t>
            </a:r>
            <a:r>
              <a:rPr sz="3200" spc="-40" dirty="0">
                <a:latin typeface="Calibri Light"/>
                <a:cs typeface="Calibri Light"/>
              </a:rPr>
              <a:t> </a:t>
            </a:r>
            <a:r>
              <a:rPr sz="3200" spc="-5" dirty="0">
                <a:latin typeface="Calibri Light"/>
                <a:cs typeface="Calibri Light"/>
              </a:rPr>
              <a:t>by</a:t>
            </a:r>
            <a:r>
              <a:rPr sz="3200" spc="-35" dirty="0">
                <a:latin typeface="Calibri Light"/>
                <a:cs typeface="Calibri Light"/>
              </a:rPr>
              <a:t> </a:t>
            </a:r>
            <a:r>
              <a:rPr sz="3200" dirty="0">
                <a:latin typeface="Calibri Light"/>
                <a:cs typeface="Calibri Light"/>
              </a:rPr>
              <a:t>human</a:t>
            </a:r>
            <a:endParaRPr sz="3200">
              <a:latin typeface="Calibri Light"/>
              <a:cs typeface="Calibri Light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600" spc="-5" dirty="0">
                <a:latin typeface="Calibri Light"/>
                <a:cs typeface="Calibri Light"/>
              </a:rPr>
              <a:t>Machine</a:t>
            </a:r>
            <a:r>
              <a:rPr sz="3600" spc="-15" dirty="0">
                <a:latin typeface="Calibri Light"/>
                <a:cs typeface="Calibri Light"/>
              </a:rPr>
              <a:t> </a:t>
            </a:r>
            <a:r>
              <a:rPr sz="3600" spc="-10" dirty="0">
                <a:latin typeface="Calibri Light"/>
                <a:cs typeface="Calibri Light"/>
              </a:rPr>
              <a:t>only</a:t>
            </a:r>
            <a:endParaRPr sz="3600">
              <a:latin typeface="Calibri Light"/>
              <a:cs typeface="Calibri Light"/>
            </a:endParaRPr>
          </a:p>
          <a:p>
            <a:pPr marL="698500" lvl="1" indent="-229235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698500" algn="l"/>
              </a:tabLst>
            </a:pPr>
            <a:r>
              <a:rPr sz="3200" spc="-5" dirty="0">
                <a:latin typeface="Calibri Light"/>
                <a:cs typeface="Calibri Light"/>
              </a:rPr>
              <a:t>artificial</a:t>
            </a:r>
            <a:r>
              <a:rPr sz="3200" spc="15" dirty="0">
                <a:latin typeface="Calibri Light"/>
                <a:cs typeface="Calibri Light"/>
              </a:rPr>
              <a:t> </a:t>
            </a:r>
            <a:r>
              <a:rPr sz="3200" spc="-10" dirty="0">
                <a:latin typeface="Calibri Light"/>
                <a:cs typeface="Calibri Light"/>
              </a:rPr>
              <a:t>intelligence</a:t>
            </a:r>
            <a:endParaRPr sz="32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668" y="350520"/>
            <a:ext cx="9142730" cy="1411605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75565" rIns="0" bIns="0" rtlCol="0">
            <a:spAutoFit/>
          </a:bodyPr>
          <a:lstStyle/>
          <a:p>
            <a:pPr marL="446405" marR="2224405">
              <a:lnSpc>
                <a:spcPts val="4750"/>
              </a:lnSpc>
              <a:spcBef>
                <a:spcPts val="595"/>
              </a:spcBef>
            </a:pPr>
            <a:r>
              <a:rPr spc="-75" dirty="0"/>
              <a:t>Two</a:t>
            </a:r>
            <a:r>
              <a:rPr spc="-15" dirty="0"/>
              <a:t> </a:t>
            </a:r>
            <a:r>
              <a:rPr spc="-25" dirty="0"/>
              <a:t>strategies</a:t>
            </a:r>
            <a:r>
              <a:rPr spc="-10" dirty="0"/>
              <a:t> </a:t>
            </a:r>
            <a:r>
              <a:rPr spc="-35" dirty="0"/>
              <a:t>for</a:t>
            </a:r>
            <a:r>
              <a:rPr spc="-20" dirty="0"/>
              <a:t> </a:t>
            </a:r>
            <a:r>
              <a:rPr spc="-10" dirty="0"/>
              <a:t>automatic </a:t>
            </a:r>
            <a:r>
              <a:rPr spc="-975" dirty="0"/>
              <a:t> </a:t>
            </a:r>
            <a:r>
              <a:rPr spc="-10" dirty="0"/>
              <a:t>identification</a:t>
            </a:r>
            <a:r>
              <a:rPr spc="-4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spc="-45" dirty="0"/>
              <a:t>“fake</a:t>
            </a:r>
            <a:r>
              <a:rPr spc="-40" dirty="0"/>
              <a:t> </a:t>
            </a:r>
            <a:r>
              <a:rPr spc="-15" dirty="0"/>
              <a:t>news”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0074" y="1843443"/>
            <a:ext cx="2731135" cy="348996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600" spc="-25" dirty="0">
                <a:latin typeface="Calibri Light"/>
                <a:cs typeface="Calibri Light"/>
              </a:rPr>
              <a:t>From</a:t>
            </a:r>
            <a:r>
              <a:rPr sz="3600" spc="-70" dirty="0">
                <a:latin typeface="Calibri Light"/>
                <a:cs typeface="Calibri Light"/>
              </a:rPr>
              <a:t> </a:t>
            </a:r>
            <a:r>
              <a:rPr sz="3600" spc="-25" dirty="0">
                <a:latin typeface="Calibri Light"/>
                <a:cs typeface="Calibri Light"/>
              </a:rPr>
              <a:t>content</a:t>
            </a:r>
            <a:endParaRPr sz="3600">
              <a:latin typeface="Calibri Light"/>
              <a:cs typeface="Calibri Light"/>
            </a:endParaRPr>
          </a:p>
          <a:p>
            <a:pPr marL="698500" lvl="1" indent="-229235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698500" algn="l"/>
              </a:tabLst>
            </a:pPr>
            <a:r>
              <a:rPr sz="3200" spc="-15" dirty="0">
                <a:latin typeface="Calibri Light"/>
                <a:cs typeface="Calibri Light"/>
              </a:rPr>
              <a:t>facts</a:t>
            </a:r>
            <a:endParaRPr sz="3200">
              <a:latin typeface="Calibri Light"/>
              <a:cs typeface="Calibri Light"/>
            </a:endParaRPr>
          </a:p>
          <a:p>
            <a:pPr marL="698500" lvl="1" indent="-22923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698500" algn="l"/>
              </a:tabLst>
            </a:pPr>
            <a:r>
              <a:rPr sz="3200" spc="-15" dirty="0">
                <a:latin typeface="Calibri Light"/>
                <a:cs typeface="Calibri Light"/>
              </a:rPr>
              <a:t>style</a:t>
            </a:r>
            <a:endParaRPr sz="3200">
              <a:latin typeface="Calibri Light"/>
              <a:cs typeface="Calibri Light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600" spc="-25" dirty="0">
                <a:latin typeface="Calibri Light"/>
                <a:cs typeface="Calibri Light"/>
              </a:rPr>
              <a:t>From</a:t>
            </a:r>
            <a:r>
              <a:rPr sz="3600" spc="-45" dirty="0">
                <a:latin typeface="Calibri Light"/>
                <a:cs typeface="Calibri Light"/>
              </a:rPr>
              <a:t> </a:t>
            </a:r>
            <a:r>
              <a:rPr sz="3600" spc="-5" dirty="0">
                <a:latin typeface="Calibri Light"/>
                <a:cs typeface="Calibri Light"/>
              </a:rPr>
              <a:t>social</a:t>
            </a:r>
            <a:endParaRPr sz="3600">
              <a:latin typeface="Calibri Light"/>
              <a:cs typeface="Calibri Light"/>
            </a:endParaRPr>
          </a:p>
          <a:p>
            <a:pPr marL="698500" lvl="1" indent="-229235">
              <a:lnSpc>
                <a:spcPct val="100000"/>
              </a:lnSpc>
              <a:spcBef>
                <a:spcPts val="750"/>
              </a:spcBef>
              <a:buFont typeface="Arial MT"/>
              <a:buChar char="•"/>
              <a:tabLst>
                <a:tab pos="698500" algn="l"/>
              </a:tabLst>
            </a:pPr>
            <a:r>
              <a:rPr sz="3200" spc="-15" dirty="0">
                <a:latin typeface="Calibri Light"/>
                <a:cs typeface="Calibri Light"/>
              </a:rPr>
              <a:t>stance</a:t>
            </a:r>
            <a:endParaRPr sz="3200">
              <a:latin typeface="Calibri Light"/>
              <a:cs typeface="Calibri Light"/>
            </a:endParaRPr>
          </a:p>
          <a:p>
            <a:pPr marL="698500" lvl="1" indent="-229235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698500" algn="l"/>
              </a:tabLst>
            </a:pPr>
            <a:r>
              <a:rPr sz="3200" spc="-15" dirty="0">
                <a:latin typeface="Calibri Light"/>
                <a:cs typeface="Calibri Light"/>
              </a:rPr>
              <a:t>propagation</a:t>
            </a:r>
            <a:endParaRPr sz="32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5003" y="2088090"/>
            <a:ext cx="4718303" cy="309673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63367" y="5320136"/>
            <a:ext cx="43122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Shu,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Kai,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Amy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Sliva,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Suhang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Wang,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Jiliang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30" dirty="0">
                <a:latin typeface="Arial MT"/>
                <a:cs typeface="Arial MT"/>
              </a:rPr>
              <a:t>Tang,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Huan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Liu.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"Fake </a:t>
            </a:r>
            <a:r>
              <a:rPr sz="1200" spc="-5" dirty="0">
                <a:latin typeface="Arial MT"/>
                <a:cs typeface="Arial MT"/>
              </a:rPr>
              <a:t>news detection on social </a:t>
            </a:r>
            <a:r>
              <a:rPr sz="1200" dirty="0">
                <a:latin typeface="Arial MT"/>
                <a:cs typeface="Arial MT"/>
              </a:rPr>
              <a:t>media: A </a:t>
            </a:r>
            <a:r>
              <a:rPr sz="1200" spc="-5" dirty="0">
                <a:latin typeface="Arial MT"/>
                <a:cs typeface="Arial MT"/>
              </a:rPr>
              <a:t>data mining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perspective." </a:t>
            </a:r>
            <a:r>
              <a:rPr sz="1200" i="1" spc="-5" dirty="0">
                <a:latin typeface="Arial"/>
                <a:cs typeface="Arial"/>
              </a:rPr>
              <a:t>ACM SIGKDD Explorations Newsletter </a:t>
            </a:r>
            <a:r>
              <a:rPr sz="1200" spc="-5" dirty="0">
                <a:latin typeface="Arial MT"/>
                <a:cs typeface="Arial MT"/>
              </a:rPr>
              <a:t>19, no. 1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(2017):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22-36.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2730" cy="1411605"/>
          </a:xfrm>
          <a:custGeom>
            <a:avLst/>
            <a:gdLst/>
            <a:ahLst/>
            <a:cxnLst/>
            <a:rect l="l" t="t" r="r" b="b"/>
            <a:pathLst>
              <a:path w="9142730" h="1411605">
                <a:moveTo>
                  <a:pt x="9142475" y="0"/>
                </a:moveTo>
                <a:lnTo>
                  <a:pt x="0" y="0"/>
                </a:lnTo>
                <a:lnTo>
                  <a:pt x="0" y="1411223"/>
                </a:lnTo>
                <a:lnTo>
                  <a:pt x="9142475" y="1411223"/>
                </a:lnTo>
                <a:lnTo>
                  <a:pt x="9142475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6500" y="337072"/>
            <a:ext cx="7420609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spc="-10" dirty="0"/>
              <a:t>Artificial</a:t>
            </a:r>
            <a:r>
              <a:rPr spc="10" dirty="0"/>
              <a:t> </a:t>
            </a:r>
            <a:r>
              <a:rPr spc="-15" dirty="0"/>
              <a:t>Intelligence</a:t>
            </a:r>
            <a:r>
              <a:rPr spc="-10" dirty="0"/>
              <a:t> </a:t>
            </a:r>
            <a:r>
              <a:rPr spc="-15" dirty="0"/>
              <a:t>can</a:t>
            </a:r>
            <a:r>
              <a:rPr dirty="0"/>
              <a:t> </a:t>
            </a:r>
            <a:r>
              <a:rPr spc="-5" dirty="0"/>
              <a:t>help. </a:t>
            </a:r>
            <a:r>
              <a:rPr dirty="0"/>
              <a:t> But</a:t>
            </a:r>
            <a:r>
              <a:rPr spc="-15" dirty="0"/>
              <a:t> </a:t>
            </a:r>
            <a:r>
              <a:rPr spc="-10" dirty="0"/>
              <a:t>“Computer</a:t>
            </a:r>
            <a:r>
              <a:rPr spc="-45" dirty="0"/>
              <a:t> </a:t>
            </a:r>
            <a:r>
              <a:rPr spc="-5" dirty="0"/>
              <a:t>did</a:t>
            </a:r>
            <a:r>
              <a:rPr spc="5" dirty="0"/>
              <a:t> </a:t>
            </a:r>
            <a:r>
              <a:rPr spc="45" dirty="0"/>
              <a:t>it”</a:t>
            </a:r>
            <a:r>
              <a:rPr spc="-10" dirty="0"/>
              <a:t> </a:t>
            </a:r>
            <a:r>
              <a:rPr spc="-5" dirty="0"/>
              <a:t>is</a:t>
            </a:r>
            <a:r>
              <a:rPr spc="10" dirty="0"/>
              <a:t> </a:t>
            </a:r>
            <a:r>
              <a:rPr dirty="0"/>
              <a:t>a </a:t>
            </a:r>
            <a:r>
              <a:rPr spc="-15" dirty="0"/>
              <a:t>fallacy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7483" y="2843784"/>
            <a:ext cx="3255263" cy="32217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8572" y="1979676"/>
            <a:ext cx="3992879" cy="23393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77358" y="4430268"/>
            <a:ext cx="3945617" cy="257098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7508" y="2060448"/>
            <a:ext cx="7885430" cy="2851785"/>
          </a:xfrm>
          <a:custGeom>
            <a:avLst/>
            <a:gdLst/>
            <a:ahLst/>
            <a:cxnLst/>
            <a:rect l="l" t="t" r="r" b="b"/>
            <a:pathLst>
              <a:path w="7885430" h="2851785">
                <a:moveTo>
                  <a:pt x="7885175" y="0"/>
                </a:moveTo>
                <a:lnTo>
                  <a:pt x="0" y="0"/>
                </a:lnTo>
                <a:lnTo>
                  <a:pt x="0" y="2851403"/>
                </a:lnTo>
                <a:lnTo>
                  <a:pt x="7885175" y="2851403"/>
                </a:lnTo>
                <a:lnTo>
                  <a:pt x="7885175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0388" y="3891408"/>
            <a:ext cx="64325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0" dirty="0"/>
              <a:t>Stop</a:t>
            </a:r>
            <a:r>
              <a:rPr sz="6000" spc="-35" dirty="0"/>
              <a:t> </a:t>
            </a:r>
            <a:r>
              <a:rPr sz="6000" spc="-30" dirty="0"/>
              <a:t>at</a:t>
            </a:r>
            <a:r>
              <a:rPr sz="6000" spc="-45" dirty="0"/>
              <a:t> </a:t>
            </a:r>
            <a:r>
              <a:rPr sz="6000" spc="-15" dirty="0"/>
              <a:t>consumption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350520"/>
            <a:ext cx="9144000" cy="6858000"/>
            <a:chOff x="772668" y="35052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350520"/>
              <a:ext cx="9144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668" y="5573268"/>
              <a:ext cx="9142475" cy="132435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6500" y="5817209"/>
            <a:ext cx="28213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Create</a:t>
            </a:r>
            <a:r>
              <a:rPr spc="-75" dirty="0"/>
              <a:t> </a:t>
            </a:r>
            <a:r>
              <a:rPr spc="-20" dirty="0"/>
              <a:t>news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668" y="350520"/>
            <a:ext cx="9142730" cy="1411605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75565" rIns="0" bIns="0" rtlCol="0">
            <a:spAutoFit/>
          </a:bodyPr>
          <a:lstStyle/>
          <a:p>
            <a:pPr marL="446405" marR="1115060">
              <a:lnSpc>
                <a:spcPts val="4750"/>
              </a:lnSpc>
              <a:spcBef>
                <a:spcPts val="595"/>
              </a:spcBef>
            </a:pPr>
            <a:r>
              <a:rPr spc="-5" dirty="0"/>
              <a:t>Media</a:t>
            </a:r>
            <a:r>
              <a:rPr spc="-20" dirty="0"/>
              <a:t> </a:t>
            </a:r>
            <a:r>
              <a:rPr spc="-30" dirty="0"/>
              <a:t>literate</a:t>
            </a:r>
            <a:r>
              <a:rPr spc="-15" dirty="0"/>
              <a:t> </a:t>
            </a:r>
            <a:r>
              <a:rPr dirty="0"/>
              <a:t>user</a:t>
            </a:r>
            <a:r>
              <a:rPr spc="-20" dirty="0"/>
              <a:t> </a:t>
            </a:r>
            <a:r>
              <a:rPr spc="-5" dirty="0"/>
              <a:t>is</a:t>
            </a:r>
            <a:r>
              <a:rPr spc="10" dirty="0"/>
              <a:t> </a:t>
            </a:r>
            <a:r>
              <a:rPr spc="-5" dirty="0"/>
              <a:t>the</a:t>
            </a:r>
            <a:r>
              <a:rPr spc="40" dirty="0"/>
              <a:t> </a:t>
            </a:r>
            <a:r>
              <a:rPr spc="-15" dirty="0"/>
              <a:t>last </a:t>
            </a:r>
            <a:r>
              <a:rPr dirty="0"/>
              <a:t>and </a:t>
            </a:r>
            <a:r>
              <a:rPr spc="-980" dirty="0"/>
              <a:t> </a:t>
            </a:r>
            <a:r>
              <a:rPr spc="-15" dirty="0"/>
              <a:t>best </a:t>
            </a:r>
            <a:r>
              <a:rPr spc="-5" dirty="0"/>
              <a:t>line</a:t>
            </a:r>
            <a:r>
              <a:rPr dirty="0"/>
              <a:t> of</a:t>
            </a:r>
            <a:r>
              <a:rPr spc="-5" dirty="0"/>
              <a:t> </a:t>
            </a:r>
            <a:r>
              <a:rPr spc="-25" dirty="0"/>
              <a:t>defense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02507" y="1885188"/>
            <a:ext cx="8263255" cy="4538980"/>
            <a:chOff x="1402507" y="1885188"/>
            <a:chExt cx="8263255" cy="45389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2507" y="1966055"/>
              <a:ext cx="6235891" cy="44578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946648" y="1885188"/>
              <a:ext cx="3718560" cy="3545204"/>
            </a:xfrm>
            <a:custGeom>
              <a:avLst/>
              <a:gdLst/>
              <a:ahLst/>
              <a:cxnLst/>
              <a:rect l="l" t="t" r="r" b="b"/>
              <a:pathLst>
                <a:path w="3718559" h="3545204">
                  <a:moveTo>
                    <a:pt x="3718559" y="0"/>
                  </a:moveTo>
                  <a:lnTo>
                    <a:pt x="2063495" y="0"/>
                  </a:lnTo>
                  <a:lnTo>
                    <a:pt x="2063495" y="1344167"/>
                  </a:lnTo>
                  <a:lnTo>
                    <a:pt x="0" y="3544823"/>
                  </a:lnTo>
                  <a:lnTo>
                    <a:pt x="2063495" y="1920239"/>
                  </a:lnTo>
                  <a:lnTo>
                    <a:pt x="2063495" y="2304287"/>
                  </a:lnTo>
                  <a:lnTo>
                    <a:pt x="3718559" y="2304287"/>
                  </a:lnTo>
                  <a:lnTo>
                    <a:pt x="3718559" y="0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51408" y="6712223"/>
            <a:ext cx="81387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Hunt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Allcott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&amp;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Matthew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Gentzkow,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2017.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"</a:t>
            </a:r>
            <a:r>
              <a:rPr sz="1400" u="heavy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 MT"/>
                <a:cs typeface="Arial MT"/>
              </a:rPr>
              <a:t>Social</a:t>
            </a:r>
            <a:r>
              <a:rPr sz="1400" u="heavy" spc="-3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 MT"/>
                <a:cs typeface="Arial MT"/>
              </a:rPr>
              <a:t> </a:t>
            </a:r>
            <a:r>
              <a:rPr sz="1400" u="heavy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 MT"/>
                <a:cs typeface="Arial MT"/>
              </a:rPr>
              <a:t>Media</a:t>
            </a:r>
            <a:r>
              <a:rPr sz="1400" u="heavy" spc="-1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 MT"/>
                <a:cs typeface="Arial MT"/>
              </a:rPr>
              <a:t> </a:t>
            </a:r>
            <a:r>
              <a:rPr sz="1400" u="heavy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 MT"/>
                <a:cs typeface="Arial MT"/>
              </a:rPr>
              <a:t>and</a:t>
            </a:r>
            <a:r>
              <a:rPr sz="1400" u="heavy" spc="-2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 MT"/>
                <a:cs typeface="Arial MT"/>
              </a:rPr>
              <a:t> </a:t>
            </a:r>
            <a:r>
              <a:rPr sz="1400" u="heavy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 MT"/>
                <a:cs typeface="Arial MT"/>
              </a:rPr>
              <a:t>Fake</a:t>
            </a:r>
            <a:r>
              <a:rPr sz="1400" u="heavy" spc="-2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 MT"/>
                <a:cs typeface="Arial MT"/>
              </a:rPr>
              <a:t> </a:t>
            </a:r>
            <a:r>
              <a:rPr sz="1400" u="heavy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 MT"/>
                <a:cs typeface="Arial MT"/>
              </a:rPr>
              <a:t>News</a:t>
            </a:r>
            <a:r>
              <a:rPr sz="1400" u="heavy" spc="1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 MT"/>
                <a:cs typeface="Arial MT"/>
              </a:rPr>
              <a:t> </a:t>
            </a:r>
            <a:r>
              <a:rPr sz="1400" u="heavy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 MT"/>
                <a:cs typeface="Arial MT"/>
              </a:rPr>
              <a:t>in</a:t>
            </a:r>
            <a:r>
              <a:rPr sz="1400" u="heavy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 MT"/>
                <a:cs typeface="Arial MT"/>
              </a:rPr>
              <a:t> </a:t>
            </a:r>
            <a:r>
              <a:rPr sz="1400" u="heavy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 MT"/>
                <a:cs typeface="Arial MT"/>
              </a:rPr>
              <a:t>the</a:t>
            </a:r>
            <a:r>
              <a:rPr sz="1400" u="heavy" spc="-1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 MT"/>
                <a:cs typeface="Arial MT"/>
              </a:rPr>
              <a:t> </a:t>
            </a:r>
            <a:r>
              <a:rPr sz="1400" u="heavy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 MT"/>
                <a:cs typeface="Arial MT"/>
              </a:rPr>
              <a:t>2016</a:t>
            </a:r>
            <a:r>
              <a:rPr sz="1400" u="heavy" spc="-3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 MT"/>
                <a:cs typeface="Arial MT"/>
              </a:rPr>
              <a:t> </a:t>
            </a:r>
            <a:r>
              <a:rPr sz="1400" u="heavy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 MT"/>
                <a:cs typeface="Arial MT"/>
              </a:rPr>
              <a:t>Election,</a:t>
            </a:r>
            <a:r>
              <a:rPr sz="1400" dirty="0">
                <a:latin typeface="Arial MT"/>
                <a:cs typeface="Arial MT"/>
              </a:rPr>
              <a:t>"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Journal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Economic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Perspectives,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vol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31(2),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pages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211-236.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7703" y="1910946"/>
            <a:ext cx="145478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people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remember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believe </a:t>
            </a:r>
            <a:r>
              <a:rPr sz="1800" spc="-20" dirty="0">
                <a:latin typeface="Calibri"/>
                <a:cs typeface="Calibri"/>
              </a:rPr>
              <a:t>“fake 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news”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about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much</a:t>
            </a:r>
            <a:r>
              <a:rPr sz="1800" dirty="0">
                <a:latin typeface="Calibri"/>
                <a:cs typeface="Calibri"/>
              </a:rPr>
              <a:t> as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placebo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news </a:t>
            </a:r>
            <a:r>
              <a:rPr sz="1800" spc="-5" dirty="0">
                <a:latin typeface="Calibri"/>
                <a:cs typeface="Calibri"/>
              </a:rPr>
              <a:t> (non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existent </a:t>
            </a:r>
            <a:r>
              <a:rPr sz="1800" spc="-10" dirty="0">
                <a:latin typeface="Calibri"/>
                <a:cs typeface="Calibri"/>
              </a:rPr>
              <a:t> news)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49423" y="5480303"/>
            <a:ext cx="4822190" cy="55244"/>
          </a:xfrm>
          <a:custGeom>
            <a:avLst/>
            <a:gdLst/>
            <a:ahLst/>
            <a:cxnLst/>
            <a:rect l="l" t="t" r="r" b="b"/>
            <a:pathLst>
              <a:path w="4822190" h="55245">
                <a:moveTo>
                  <a:pt x="4821935" y="0"/>
                </a:moveTo>
                <a:lnTo>
                  <a:pt x="0" y="0"/>
                </a:lnTo>
                <a:lnTo>
                  <a:pt x="0" y="54863"/>
                </a:lnTo>
                <a:lnTo>
                  <a:pt x="4821935" y="54863"/>
                </a:lnTo>
                <a:lnTo>
                  <a:pt x="482193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010143" y="4309871"/>
            <a:ext cx="1655445" cy="2255520"/>
          </a:xfrm>
          <a:prstGeom prst="rect">
            <a:avLst/>
          </a:prstGeom>
          <a:solidFill>
            <a:srgbClr val="FFD866"/>
          </a:solidFill>
        </p:spPr>
        <p:txBody>
          <a:bodyPr vert="horz" wrap="square" lIns="0" tIns="151130" rIns="0" bIns="0" rtlCol="0">
            <a:spAutoFit/>
          </a:bodyPr>
          <a:lstStyle/>
          <a:p>
            <a:pPr marL="204470" marR="198755" algn="ctr">
              <a:lnSpc>
                <a:spcPct val="100000"/>
              </a:lnSpc>
              <a:spcBef>
                <a:spcPts val="1190"/>
              </a:spcBef>
            </a:pPr>
            <a:r>
              <a:rPr sz="1800" b="1" spc="-25" dirty="0">
                <a:latin typeface="Calibri"/>
                <a:cs typeface="Calibri"/>
              </a:rPr>
              <a:t>“Available 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evidence </a:t>
            </a:r>
            <a:r>
              <a:rPr sz="1800" b="1" dirty="0">
                <a:latin typeface="Calibri"/>
                <a:cs typeface="Calibri"/>
              </a:rPr>
              <a:t> su</a:t>
            </a:r>
            <a:r>
              <a:rPr sz="1800" b="1" spc="5" dirty="0">
                <a:latin typeface="Calibri"/>
                <a:cs typeface="Calibri"/>
              </a:rPr>
              <a:t>g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e</a:t>
            </a:r>
            <a:r>
              <a:rPr sz="1800" b="1" spc="-25" dirty="0">
                <a:latin typeface="Calibri"/>
                <a:cs typeface="Calibri"/>
              </a:rPr>
              <a:t>s</a:t>
            </a:r>
            <a:r>
              <a:rPr sz="1800" b="1" spc="-5" dirty="0">
                <a:latin typeface="Calibri"/>
                <a:cs typeface="Calibri"/>
              </a:rPr>
              <a:t>t</a:t>
            </a:r>
            <a:r>
              <a:rPr sz="1800" b="1" dirty="0">
                <a:latin typeface="Calibri"/>
                <a:cs typeface="Calibri"/>
              </a:rPr>
              <a:t>s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t</a:t>
            </a:r>
            <a:r>
              <a:rPr sz="1800" b="1" dirty="0">
                <a:latin typeface="Calibri"/>
                <a:cs typeface="Calibri"/>
              </a:rPr>
              <a:t>h</a:t>
            </a:r>
            <a:r>
              <a:rPr sz="1800" b="1" spc="-15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t  </a:t>
            </a:r>
            <a:r>
              <a:rPr sz="1800" b="1" spc="-10" dirty="0">
                <a:latin typeface="Calibri"/>
                <a:cs typeface="Calibri"/>
              </a:rPr>
              <a:t>for </a:t>
            </a:r>
            <a:r>
              <a:rPr sz="1800" b="1" dirty="0">
                <a:latin typeface="Calibri"/>
                <a:cs typeface="Calibri"/>
              </a:rPr>
              <a:t>now </a:t>
            </a:r>
            <a:r>
              <a:rPr sz="1800" b="1" spc="-5" dirty="0">
                <a:latin typeface="Calibri"/>
                <a:cs typeface="Calibri"/>
              </a:rPr>
              <a:t>the 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influence </a:t>
            </a:r>
            <a:r>
              <a:rPr sz="1800" b="1" dirty="0">
                <a:latin typeface="Calibri"/>
                <a:cs typeface="Calibri"/>
              </a:rPr>
              <a:t>of 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fake </a:t>
            </a:r>
            <a:r>
              <a:rPr sz="1800" b="1" spc="-5" dirty="0">
                <a:latin typeface="Calibri"/>
                <a:cs typeface="Calibri"/>
              </a:rPr>
              <a:t>news </a:t>
            </a:r>
            <a:r>
              <a:rPr sz="1800" b="1" dirty="0">
                <a:latin typeface="Calibri"/>
                <a:cs typeface="Calibri"/>
              </a:rPr>
              <a:t>is 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limited”.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7508" y="2060448"/>
            <a:ext cx="7885430" cy="2851785"/>
          </a:xfrm>
          <a:custGeom>
            <a:avLst/>
            <a:gdLst/>
            <a:ahLst/>
            <a:cxnLst/>
            <a:rect l="l" t="t" r="r" b="b"/>
            <a:pathLst>
              <a:path w="7885430" h="2851785">
                <a:moveTo>
                  <a:pt x="7885175" y="0"/>
                </a:moveTo>
                <a:lnTo>
                  <a:pt x="0" y="0"/>
                </a:lnTo>
                <a:lnTo>
                  <a:pt x="0" y="2851403"/>
                </a:lnTo>
                <a:lnTo>
                  <a:pt x="7885175" y="2851403"/>
                </a:lnTo>
                <a:lnTo>
                  <a:pt x="7885175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0388" y="3891408"/>
            <a:ext cx="37033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/>
              <a:t>Conclusions</a:t>
            </a:r>
            <a:endParaRPr sz="6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668" y="350520"/>
            <a:ext cx="9142730" cy="1411605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301625" rIns="0" bIns="0" rtlCol="0">
            <a:spAutoFit/>
          </a:bodyPr>
          <a:lstStyle/>
          <a:p>
            <a:pPr marL="446405">
              <a:lnSpc>
                <a:spcPct val="100000"/>
              </a:lnSpc>
              <a:spcBef>
                <a:spcPts val="2375"/>
              </a:spcBef>
            </a:pPr>
            <a:r>
              <a:rPr spc="-105" dirty="0"/>
              <a:t>Yes</a:t>
            </a:r>
            <a:r>
              <a:rPr spc="-15" dirty="0"/>
              <a:t> </a:t>
            </a:r>
            <a:r>
              <a:rPr spc="-25" dirty="0"/>
              <a:t>we</a:t>
            </a:r>
            <a:r>
              <a:rPr spc="-10" dirty="0"/>
              <a:t> can. </a:t>
            </a:r>
            <a:r>
              <a:rPr dirty="0"/>
              <a:t>But</a:t>
            </a:r>
            <a:r>
              <a:rPr spc="-25" dirty="0"/>
              <a:t> </a:t>
            </a:r>
            <a:r>
              <a:rPr spc="-30" dirty="0"/>
              <a:t>may</a:t>
            </a:r>
            <a:r>
              <a:rPr spc="-15" dirty="0"/>
              <a:t> we?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0074" y="1859048"/>
            <a:ext cx="8225790" cy="48113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5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300" spc="-35" dirty="0">
                <a:latin typeface="Calibri Light"/>
                <a:cs typeface="Calibri Light"/>
              </a:rPr>
              <a:t>gatekeepers</a:t>
            </a:r>
            <a:r>
              <a:rPr sz="3300" spc="-45" dirty="0">
                <a:latin typeface="Calibri Light"/>
                <a:cs typeface="Calibri Light"/>
              </a:rPr>
              <a:t> </a:t>
            </a:r>
            <a:r>
              <a:rPr sz="3300" spc="-20" dirty="0">
                <a:latin typeface="Calibri Light"/>
                <a:cs typeface="Calibri Light"/>
              </a:rPr>
              <a:t>are </a:t>
            </a:r>
            <a:r>
              <a:rPr sz="3300" spc="-10" dirty="0">
                <a:latin typeface="Calibri Light"/>
                <a:cs typeface="Calibri Light"/>
              </a:rPr>
              <a:t>gone</a:t>
            </a:r>
            <a:endParaRPr sz="3300">
              <a:latin typeface="Calibri Light"/>
              <a:cs typeface="Calibri Light"/>
            </a:endParaRPr>
          </a:p>
          <a:p>
            <a:pPr marL="698500" lvl="1" indent="-229235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698500" algn="l"/>
              </a:tabLst>
            </a:pPr>
            <a:r>
              <a:rPr sz="3000" spc="-5" dirty="0">
                <a:latin typeface="Calibri Light"/>
                <a:cs typeface="Calibri Light"/>
              </a:rPr>
              <a:t>only</a:t>
            </a:r>
            <a:r>
              <a:rPr sz="3000" spc="-15" dirty="0">
                <a:latin typeface="Calibri Light"/>
                <a:cs typeface="Calibri Light"/>
              </a:rPr>
              <a:t> </a:t>
            </a:r>
            <a:r>
              <a:rPr sz="3000" spc="-5" dirty="0">
                <a:latin typeface="Calibri Light"/>
                <a:cs typeface="Calibri Light"/>
              </a:rPr>
              <a:t>guerrilla</a:t>
            </a:r>
            <a:r>
              <a:rPr sz="3000" spc="45" dirty="0">
                <a:latin typeface="Calibri Light"/>
                <a:cs typeface="Calibri Light"/>
              </a:rPr>
              <a:t> </a:t>
            </a:r>
            <a:r>
              <a:rPr sz="3000" spc="-15" dirty="0">
                <a:latin typeface="Calibri Light"/>
                <a:cs typeface="Calibri Light"/>
              </a:rPr>
              <a:t>war</a:t>
            </a:r>
            <a:r>
              <a:rPr sz="3000" spc="-20" dirty="0">
                <a:latin typeface="Calibri Light"/>
                <a:cs typeface="Calibri Light"/>
              </a:rPr>
              <a:t> </a:t>
            </a:r>
            <a:r>
              <a:rPr sz="3000" spc="-5" dirty="0">
                <a:latin typeface="Calibri Light"/>
                <a:cs typeface="Calibri Light"/>
              </a:rPr>
              <a:t>on</a:t>
            </a:r>
            <a:r>
              <a:rPr sz="3000" spc="-10" dirty="0">
                <a:latin typeface="Calibri Light"/>
                <a:cs typeface="Calibri Light"/>
              </a:rPr>
              <a:t> </a:t>
            </a:r>
            <a:r>
              <a:rPr sz="3000" spc="-45" dirty="0">
                <a:latin typeface="Calibri Light"/>
                <a:cs typeface="Calibri Light"/>
              </a:rPr>
              <a:t>fake</a:t>
            </a:r>
            <a:r>
              <a:rPr sz="3000" spc="-10" dirty="0">
                <a:latin typeface="Calibri Light"/>
                <a:cs typeface="Calibri Light"/>
              </a:rPr>
              <a:t> news</a:t>
            </a:r>
            <a:r>
              <a:rPr sz="3000" spc="-20" dirty="0">
                <a:latin typeface="Calibri Light"/>
                <a:cs typeface="Calibri Light"/>
              </a:rPr>
              <a:t> </a:t>
            </a:r>
            <a:r>
              <a:rPr sz="3000" spc="-5" dirty="0">
                <a:latin typeface="Calibri Light"/>
                <a:cs typeface="Calibri Light"/>
              </a:rPr>
              <a:t>is</a:t>
            </a:r>
            <a:r>
              <a:rPr sz="3000" spc="-15" dirty="0">
                <a:latin typeface="Calibri Light"/>
                <a:cs typeface="Calibri Light"/>
              </a:rPr>
              <a:t> </a:t>
            </a:r>
            <a:r>
              <a:rPr sz="3000" spc="-5" dirty="0">
                <a:latin typeface="Calibri Light"/>
                <a:cs typeface="Calibri Light"/>
              </a:rPr>
              <a:t>possible</a:t>
            </a:r>
            <a:endParaRPr sz="3000">
              <a:latin typeface="Calibri Light"/>
              <a:cs typeface="Calibri Light"/>
            </a:endParaRPr>
          </a:p>
          <a:p>
            <a:pPr marL="241300" marR="349885" indent="-228600">
              <a:lnSpc>
                <a:spcPct val="80000"/>
              </a:lnSpc>
              <a:spcBef>
                <a:spcPts val="1190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300" spc="-10" dirty="0">
                <a:latin typeface="Calibri Light"/>
                <a:cs typeface="Calibri Light"/>
              </a:rPr>
              <a:t>technology</a:t>
            </a:r>
            <a:r>
              <a:rPr sz="3300" spc="-5" dirty="0">
                <a:latin typeface="Calibri Light"/>
                <a:cs typeface="Calibri Light"/>
              </a:rPr>
              <a:t> </a:t>
            </a:r>
            <a:r>
              <a:rPr sz="3300" spc="-25" dirty="0">
                <a:latin typeface="Calibri Light"/>
                <a:cs typeface="Calibri Light"/>
              </a:rPr>
              <a:t>to</a:t>
            </a:r>
            <a:r>
              <a:rPr sz="3300" spc="10" dirty="0">
                <a:latin typeface="Calibri Light"/>
                <a:cs typeface="Calibri Light"/>
              </a:rPr>
              <a:t> </a:t>
            </a:r>
            <a:r>
              <a:rPr sz="3300" spc="-10" dirty="0">
                <a:latin typeface="Calibri Light"/>
                <a:cs typeface="Calibri Light"/>
              </a:rPr>
              <a:t>disturb</a:t>
            </a:r>
            <a:r>
              <a:rPr sz="3300" spc="-25" dirty="0">
                <a:latin typeface="Calibri Light"/>
                <a:cs typeface="Calibri Light"/>
              </a:rPr>
              <a:t> </a:t>
            </a:r>
            <a:r>
              <a:rPr sz="3300" spc="-15" dirty="0">
                <a:latin typeface="Calibri Light"/>
                <a:cs typeface="Calibri Light"/>
              </a:rPr>
              <a:t>circulation</a:t>
            </a:r>
            <a:r>
              <a:rPr sz="3300" spc="-5" dirty="0">
                <a:latin typeface="Calibri Light"/>
                <a:cs typeface="Calibri Light"/>
              </a:rPr>
              <a:t> of </a:t>
            </a:r>
            <a:r>
              <a:rPr sz="3300" spc="-55" dirty="0">
                <a:latin typeface="Calibri Light"/>
                <a:cs typeface="Calibri Light"/>
              </a:rPr>
              <a:t>fake</a:t>
            </a:r>
            <a:r>
              <a:rPr sz="3300" spc="-5" dirty="0">
                <a:latin typeface="Calibri Light"/>
                <a:cs typeface="Calibri Light"/>
              </a:rPr>
              <a:t> </a:t>
            </a:r>
            <a:r>
              <a:rPr sz="3300" spc="-15" dirty="0">
                <a:latin typeface="Calibri Light"/>
                <a:cs typeface="Calibri Light"/>
              </a:rPr>
              <a:t>news </a:t>
            </a:r>
            <a:r>
              <a:rPr sz="3300" spc="-735" dirty="0">
                <a:latin typeface="Calibri Light"/>
                <a:cs typeface="Calibri Light"/>
              </a:rPr>
              <a:t> </a:t>
            </a:r>
            <a:r>
              <a:rPr sz="3300" spc="-20" dirty="0">
                <a:latin typeface="Calibri Light"/>
                <a:cs typeface="Calibri Light"/>
              </a:rPr>
              <a:t>exists</a:t>
            </a:r>
            <a:endParaRPr sz="3300">
              <a:latin typeface="Calibri Light"/>
              <a:cs typeface="Calibri Light"/>
            </a:endParaRPr>
          </a:p>
          <a:p>
            <a:pPr marL="698500" lvl="1" indent="-229235">
              <a:lnSpc>
                <a:spcPts val="3490"/>
              </a:lnSpc>
              <a:spcBef>
                <a:spcPts val="380"/>
              </a:spcBef>
              <a:buFont typeface="Arial MT"/>
              <a:buChar char="•"/>
              <a:tabLst>
                <a:tab pos="698500" algn="l"/>
              </a:tabLst>
            </a:pPr>
            <a:r>
              <a:rPr sz="3000" spc="-10" dirty="0">
                <a:latin typeface="Calibri Light"/>
                <a:cs typeface="Calibri Light"/>
              </a:rPr>
              <a:t>most</a:t>
            </a:r>
            <a:r>
              <a:rPr sz="3000" spc="-20" dirty="0">
                <a:latin typeface="Calibri Light"/>
                <a:cs typeface="Calibri Light"/>
              </a:rPr>
              <a:t> </a:t>
            </a:r>
            <a:r>
              <a:rPr sz="3000" spc="-15" dirty="0">
                <a:latin typeface="Calibri Light"/>
                <a:cs typeface="Calibri Light"/>
              </a:rPr>
              <a:t>efficient</a:t>
            </a:r>
            <a:r>
              <a:rPr sz="3000" spc="-10" dirty="0">
                <a:latin typeface="Calibri Light"/>
                <a:cs typeface="Calibri Light"/>
              </a:rPr>
              <a:t> </a:t>
            </a:r>
            <a:r>
              <a:rPr sz="3000" spc="-5" dirty="0">
                <a:latin typeface="Calibri Light"/>
                <a:cs typeface="Calibri Light"/>
              </a:rPr>
              <a:t>if</a:t>
            </a:r>
            <a:r>
              <a:rPr sz="3000" spc="-10" dirty="0">
                <a:latin typeface="Calibri Light"/>
                <a:cs typeface="Calibri Light"/>
              </a:rPr>
              <a:t> </a:t>
            </a:r>
            <a:r>
              <a:rPr sz="3000" spc="-15" dirty="0">
                <a:latin typeface="Calibri Light"/>
                <a:cs typeface="Calibri Light"/>
              </a:rPr>
              <a:t>platforms </a:t>
            </a:r>
            <a:r>
              <a:rPr sz="3000" spc="-20" dirty="0">
                <a:latin typeface="Calibri Light"/>
                <a:cs typeface="Calibri Light"/>
              </a:rPr>
              <a:t>cooperate</a:t>
            </a:r>
            <a:endParaRPr sz="3000">
              <a:latin typeface="Calibri Light"/>
              <a:cs typeface="Calibri Light"/>
            </a:endParaRPr>
          </a:p>
          <a:p>
            <a:pPr marL="697865" marR="5080" lvl="1" indent="-228600">
              <a:lnSpc>
                <a:spcPts val="2880"/>
              </a:lnSpc>
              <a:spcBef>
                <a:spcPts val="590"/>
              </a:spcBef>
              <a:buFont typeface="Arial MT"/>
              <a:buChar char="•"/>
              <a:tabLst>
                <a:tab pos="698500" algn="l"/>
              </a:tabLst>
            </a:pPr>
            <a:r>
              <a:rPr sz="3000" spc="-5" dirty="0">
                <a:latin typeface="Calibri Light"/>
                <a:cs typeface="Calibri Light"/>
              </a:rPr>
              <a:t>some</a:t>
            </a:r>
            <a:r>
              <a:rPr sz="3000" spc="-15" dirty="0">
                <a:latin typeface="Calibri Light"/>
                <a:cs typeface="Calibri Light"/>
              </a:rPr>
              <a:t> </a:t>
            </a:r>
            <a:r>
              <a:rPr sz="3000" spc="-10" dirty="0">
                <a:latin typeface="Calibri Light"/>
                <a:cs typeface="Calibri Light"/>
              </a:rPr>
              <a:t>approaches</a:t>
            </a:r>
            <a:r>
              <a:rPr sz="3000" spc="-5" dirty="0">
                <a:latin typeface="Calibri Light"/>
                <a:cs typeface="Calibri Light"/>
              </a:rPr>
              <a:t> </a:t>
            </a:r>
            <a:r>
              <a:rPr sz="3000" spc="-20" dirty="0">
                <a:latin typeface="Calibri Light"/>
                <a:cs typeface="Calibri Light"/>
              </a:rPr>
              <a:t>are</a:t>
            </a:r>
            <a:r>
              <a:rPr sz="3000" spc="40" dirty="0">
                <a:latin typeface="Calibri Light"/>
                <a:cs typeface="Calibri Light"/>
              </a:rPr>
              <a:t> </a:t>
            </a:r>
            <a:r>
              <a:rPr sz="3000" spc="-5" dirty="0">
                <a:latin typeface="Calibri Light"/>
                <a:cs typeface="Calibri Light"/>
              </a:rPr>
              <a:t>clearly</a:t>
            </a:r>
            <a:r>
              <a:rPr sz="3000" dirty="0">
                <a:latin typeface="Calibri Light"/>
                <a:cs typeface="Calibri Light"/>
              </a:rPr>
              <a:t> </a:t>
            </a:r>
            <a:r>
              <a:rPr sz="3000" spc="-15" dirty="0">
                <a:latin typeface="Calibri Light"/>
                <a:cs typeface="Calibri Light"/>
              </a:rPr>
              <a:t>interfering</a:t>
            </a:r>
            <a:r>
              <a:rPr sz="3000" spc="25" dirty="0">
                <a:latin typeface="Calibri Light"/>
                <a:cs typeface="Calibri Light"/>
              </a:rPr>
              <a:t> </a:t>
            </a:r>
            <a:r>
              <a:rPr sz="3000" spc="-5" dirty="0">
                <a:latin typeface="Calibri Light"/>
                <a:cs typeface="Calibri Light"/>
              </a:rPr>
              <a:t>with</a:t>
            </a:r>
            <a:r>
              <a:rPr sz="3000" spc="-10" dirty="0">
                <a:latin typeface="Calibri Light"/>
                <a:cs typeface="Calibri Light"/>
              </a:rPr>
              <a:t> </a:t>
            </a:r>
            <a:r>
              <a:rPr sz="3000" spc="-15" dirty="0">
                <a:latin typeface="Calibri Light"/>
                <a:cs typeface="Calibri Light"/>
              </a:rPr>
              <a:t>free </a:t>
            </a:r>
            <a:r>
              <a:rPr sz="3000" spc="-665" dirty="0">
                <a:latin typeface="Calibri Light"/>
                <a:cs typeface="Calibri Light"/>
              </a:rPr>
              <a:t> </a:t>
            </a:r>
            <a:r>
              <a:rPr sz="3000" spc="-5" dirty="0">
                <a:latin typeface="Calibri Light"/>
                <a:cs typeface="Calibri Light"/>
              </a:rPr>
              <a:t>speech</a:t>
            </a:r>
            <a:endParaRPr sz="3000">
              <a:latin typeface="Calibri Light"/>
              <a:cs typeface="Calibri Light"/>
            </a:endParaRPr>
          </a:p>
          <a:p>
            <a:pPr marL="241300" marR="473709" indent="-228600">
              <a:lnSpc>
                <a:spcPts val="3170"/>
              </a:lnSpc>
              <a:spcBef>
                <a:spcPts val="1185"/>
              </a:spcBef>
              <a:buClr>
                <a:srgbClr val="FF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300" spc="-20" dirty="0">
                <a:latin typeface="Calibri Light"/>
                <a:cs typeface="Calibri Light"/>
              </a:rPr>
              <a:t>users</a:t>
            </a:r>
            <a:r>
              <a:rPr sz="3300" spc="-10" dirty="0">
                <a:latin typeface="Calibri Light"/>
                <a:cs typeface="Calibri Light"/>
              </a:rPr>
              <a:t> </a:t>
            </a:r>
            <a:r>
              <a:rPr sz="3300" spc="-5" dirty="0">
                <a:latin typeface="Calibri Light"/>
                <a:cs typeface="Calibri Light"/>
              </a:rPr>
              <a:t>seem</a:t>
            </a:r>
            <a:r>
              <a:rPr sz="3300" spc="-15" dirty="0">
                <a:latin typeface="Calibri Light"/>
                <a:cs typeface="Calibri Light"/>
              </a:rPr>
              <a:t> </a:t>
            </a:r>
            <a:r>
              <a:rPr sz="3300" spc="-25" dirty="0">
                <a:latin typeface="Calibri Light"/>
                <a:cs typeface="Calibri Light"/>
              </a:rPr>
              <a:t>to</a:t>
            </a:r>
            <a:r>
              <a:rPr sz="3300" spc="10" dirty="0">
                <a:latin typeface="Calibri Light"/>
                <a:cs typeface="Calibri Light"/>
              </a:rPr>
              <a:t> </a:t>
            </a:r>
            <a:r>
              <a:rPr sz="3300" spc="-5" dirty="0">
                <a:latin typeface="Calibri Light"/>
                <a:cs typeface="Calibri Light"/>
              </a:rPr>
              <a:t>be </a:t>
            </a:r>
            <a:r>
              <a:rPr sz="3300" spc="-15" dirty="0">
                <a:latin typeface="Calibri Light"/>
                <a:cs typeface="Calibri Light"/>
              </a:rPr>
              <a:t>quite </a:t>
            </a:r>
            <a:r>
              <a:rPr sz="3300" spc="-10" dirty="0">
                <a:latin typeface="Calibri Light"/>
                <a:cs typeface="Calibri Light"/>
              </a:rPr>
              <a:t>capable</a:t>
            </a:r>
            <a:r>
              <a:rPr sz="3300" spc="-15" dirty="0">
                <a:latin typeface="Calibri Light"/>
                <a:cs typeface="Calibri Light"/>
              </a:rPr>
              <a:t> </a:t>
            </a:r>
            <a:r>
              <a:rPr sz="3300" spc="-25" dirty="0">
                <a:latin typeface="Calibri Light"/>
                <a:cs typeface="Calibri Light"/>
              </a:rPr>
              <a:t>at</a:t>
            </a:r>
            <a:r>
              <a:rPr sz="3300" spc="10" dirty="0">
                <a:latin typeface="Calibri Light"/>
                <a:cs typeface="Calibri Light"/>
              </a:rPr>
              <a:t> </a:t>
            </a:r>
            <a:r>
              <a:rPr sz="3300" spc="-10" dirty="0">
                <a:latin typeface="Calibri Light"/>
                <a:cs typeface="Calibri Light"/>
              </a:rPr>
              <a:t>identifying </a:t>
            </a:r>
            <a:r>
              <a:rPr sz="3300" spc="-735" dirty="0">
                <a:latin typeface="Calibri Light"/>
                <a:cs typeface="Calibri Light"/>
              </a:rPr>
              <a:t> </a:t>
            </a:r>
            <a:r>
              <a:rPr sz="3300" spc="-55" dirty="0">
                <a:latin typeface="Calibri Light"/>
                <a:cs typeface="Calibri Light"/>
              </a:rPr>
              <a:t>fake</a:t>
            </a:r>
            <a:r>
              <a:rPr sz="3300" spc="-10" dirty="0">
                <a:latin typeface="Calibri Light"/>
                <a:cs typeface="Calibri Light"/>
              </a:rPr>
              <a:t> </a:t>
            </a:r>
            <a:r>
              <a:rPr sz="3300" spc="-15" dirty="0">
                <a:latin typeface="Calibri Light"/>
                <a:cs typeface="Calibri Light"/>
              </a:rPr>
              <a:t>news</a:t>
            </a:r>
            <a:endParaRPr sz="3300">
              <a:latin typeface="Calibri Light"/>
              <a:cs typeface="Calibri Light"/>
            </a:endParaRPr>
          </a:p>
          <a:p>
            <a:pPr marL="698500" lvl="1" indent="-229235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8500" algn="l"/>
              </a:tabLst>
            </a:pPr>
            <a:r>
              <a:rPr sz="3000" spc="-15" dirty="0">
                <a:latin typeface="Calibri Light"/>
                <a:cs typeface="Calibri Light"/>
              </a:rPr>
              <a:t>to</a:t>
            </a:r>
            <a:r>
              <a:rPr sz="3000" spc="-20" dirty="0">
                <a:latin typeface="Calibri Light"/>
                <a:cs typeface="Calibri Light"/>
              </a:rPr>
              <a:t> </a:t>
            </a:r>
            <a:r>
              <a:rPr sz="3000" spc="-5" dirty="0">
                <a:latin typeface="Calibri Light"/>
                <a:cs typeface="Calibri Light"/>
              </a:rPr>
              <a:t>early</a:t>
            </a:r>
            <a:r>
              <a:rPr sz="3000" spc="-10" dirty="0">
                <a:latin typeface="Calibri Light"/>
                <a:cs typeface="Calibri Light"/>
              </a:rPr>
              <a:t> </a:t>
            </a:r>
            <a:r>
              <a:rPr sz="3000" spc="-15" dirty="0">
                <a:latin typeface="Calibri Light"/>
                <a:cs typeface="Calibri Light"/>
              </a:rPr>
              <a:t>to</a:t>
            </a:r>
            <a:r>
              <a:rPr sz="3000" spc="-10" dirty="0">
                <a:latin typeface="Calibri Light"/>
                <a:cs typeface="Calibri Light"/>
              </a:rPr>
              <a:t> </a:t>
            </a:r>
            <a:r>
              <a:rPr sz="3000" spc="-5" dirty="0">
                <a:latin typeface="Calibri Light"/>
                <a:cs typeface="Calibri Light"/>
              </a:rPr>
              <a:t>blame</a:t>
            </a:r>
            <a:r>
              <a:rPr sz="3000" spc="-10" dirty="0">
                <a:latin typeface="Calibri Light"/>
                <a:cs typeface="Calibri Light"/>
              </a:rPr>
              <a:t> </a:t>
            </a:r>
            <a:r>
              <a:rPr sz="3000" spc="-5" dirty="0">
                <a:latin typeface="Calibri Light"/>
                <a:cs typeface="Calibri Light"/>
              </a:rPr>
              <a:t>election</a:t>
            </a:r>
            <a:r>
              <a:rPr sz="3000" spc="-10" dirty="0">
                <a:latin typeface="Calibri Light"/>
                <a:cs typeface="Calibri Light"/>
              </a:rPr>
              <a:t> results</a:t>
            </a:r>
            <a:r>
              <a:rPr sz="3000" spc="10" dirty="0">
                <a:latin typeface="Calibri Light"/>
                <a:cs typeface="Calibri Light"/>
              </a:rPr>
              <a:t> </a:t>
            </a:r>
            <a:r>
              <a:rPr sz="3000" spc="-5" dirty="0">
                <a:latin typeface="Calibri Light"/>
                <a:cs typeface="Calibri Light"/>
              </a:rPr>
              <a:t>on</a:t>
            </a:r>
            <a:r>
              <a:rPr sz="3000" spc="-10" dirty="0">
                <a:latin typeface="Calibri Light"/>
                <a:cs typeface="Calibri Light"/>
              </a:rPr>
              <a:t> </a:t>
            </a:r>
            <a:r>
              <a:rPr sz="3000" spc="-45" dirty="0">
                <a:latin typeface="Calibri Light"/>
                <a:cs typeface="Calibri Light"/>
              </a:rPr>
              <a:t>fake</a:t>
            </a:r>
            <a:r>
              <a:rPr sz="3000" spc="-10" dirty="0">
                <a:latin typeface="Calibri Light"/>
                <a:cs typeface="Calibri Light"/>
              </a:rPr>
              <a:t> news</a:t>
            </a:r>
            <a:endParaRPr sz="3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1076" y="350520"/>
            <a:ext cx="4357115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72668" y="350520"/>
            <a:ext cx="9142730" cy="6858000"/>
            <a:chOff x="772668" y="350520"/>
            <a:chExt cx="914273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668" y="350520"/>
              <a:ext cx="4681727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668" y="5573268"/>
              <a:ext cx="9142475" cy="1324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06500" y="5817209"/>
            <a:ext cx="52939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Quality</a:t>
            </a:r>
            <a:r>
              <a:rPr spc="-20" dirty="0"/>
              <a:t> </a:t>
            </a:r>
            <a:r>
              <a:rPr spc="-25" dirty="0"/>
              <a:t>control</a:t>
            </a:r>
            <a:r>
              <a:rPr spc="-1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20" dirty="0"/>
              <a:t>news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4019" y="350520"/>
            <a:ext cx="4422647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72668" y="350520"/>
            <a:ext cx="9142730" cy="6858000"/>
            <a:chOff x="772668" y="350520"/>
            <a:chExt cx="914273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668" y="350520"/>
              <a:ext cx="4571999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668" y="5573268"/>
              <a:ext cx="9142475" cy="13243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06500" y="5817209"/>
            <a:ext cx="44570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Publication</a:t>
            </a:r>
            <a:r>
              <a:rPr spc="-3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spc="-20" dirty="0"/>
              <a:t>news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605075"/>
            <a:ext cx="9144000" cy="6604000"/>
            <a:chOff x="772668" y="605075"/>
            <a:chExt cx="9144000" cy="660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605075"/>
              <a:ext cx="9144000" cy="6603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668" y="5573268"/>
              <a:ext cx="9142475" cy="132435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6500" y="5817209"/>
            <a:ext cx="49434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Amplification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20" dirty="0"/>
              <a:t>news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350520"/>
            <a:ext cx="9144000" cy="6858000"/>
            <a:chOff x="772668" y="35052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350520"/>
              <a:ext cx="9144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668" y="5573268"/>
              <a:ext cx="9142475" cy="132435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6500" y="5817209"/>
            <a:ext cx="49657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Consumption</a:t>
            </a:r>
            <a:r>
              <a:rPr spc="-4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spc="-20" dirty="0"/>
              <a:t>news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7508" y="2060448"/>
            <a:ext cx="7885430" cy="2851785"/>
          </a:xfrm>
          <a:custGeom>
            <a:avLst/>
            <a:gdLst/>
            <a:ahLst/>
            <a:cxnLst/>
            <a:rect l="l" t="t" r="r" b="b"/>
            <a:pathLst>
              <a:path w="7885430" h="2851785">
                <a:moveTo>
                  <a:pt x="7885175" y="0"/>
                </a:moveTo>
                <a:lnTo>
                  <a:pt x="0" y="0"/>
                </a:lnTo>
                <a:lnTo>
                  <a:pt x="0" y="2851403"/>
                </a:lnTo>
                <a:lnTo>
                  <a:pt x="7885175" y="2851403"/>
                </a:lnTo>
                <a:lnTo>
                  <a:pt x="7885175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0388" y="3068447"/>
            <a:ext cx="5481320" cy="176276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sz="6000" spc="-5" dirty="0"/>
              <a:t>The</a:t>
            </a:r>
            <a:r>
              <a:rPr sz="6000" spc="-40" dirty="0"/>
              <a:t> </a:t>
            </a:r>
            <a:r>
              <a:rPr sz="6000" spc="-25" dirty="0"/>
              <a:t>news</a:t>
            </a:r>
            <a:r>
              <a:rPr sz="6000" spc="-50" dirty="0"/>
              <a:t> </a:t>
            </a:r>
            <a:r>
              <a:rPr sz="6000" spc="-20" dirty="0"/>
              <a:t>process </a:t>
            </a:r>
            <a:r>
              <a:rPr sz="6000" spc="-1345" dirty="0"/>
              <a:t> </a:t>
            </a:r>
            <a:r>
              <a:rPr sz="6000" spc="-15" dirty="0"/>
              <a:t>schematically</a:t>
            </a:r>
            <a:endParaRPr sz="6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7331" y="3447288"/>
            <a:ext cx="7165975" cy="2131060"/>
          </a:xfrm>
          <a:custGeom>
            <a:avLst/>
            <a:gdLst/>
            <a:ahLst/>
            <a:cxnLst/>
            <a:rect l="l" t="t" r="r" b="b"/>
            <a:pathLst>
              <a:path w="7165975" h="2131060">
                <a:moveTo>
                  <a:pt x="1691640" y="0"/>
                </a:moveTo>
                <a:lnTo>
                  <a:pt x="0" y="0"/>
                </a:lnTo>
                <a:lnTo>
                  <a:pt x="0" y="2130552"/>
                </a:lnTo>
                <a:lnTo>
                  <a:pt x="1691640" y="2130552"/>
                </a:lnTo>
                <a:lnTo>
                  <a:pt x="1691640" y="0"/>
                </a:lnTo>
                <a:close/>
              </a:path>
              <a:path w="7165975" h="2131060">
                <a:moveTo>
                  <a:pt x="7165848" y="0"/>
                </a:moveTo>
                <a:lnTo>
                  <a:pt x="1839468" y="0"/>
                </a:lnTo>
                <a:lnTo>
                  <a:pt x="1839468" y="1530096"/>
                </a:lnTo>
                <a:lnTo>
                  <a:pt x="7165848" y="1530096"/>
                </a:lnTo>
                <a:lnTo>
                  <a:pt x="7165848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67037" y="4630705"/>
            <a:ext cx="3764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reasonable,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responsible,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liable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publisher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2668" y="350520"/>
            <a:ext cx="9142730" cy="1324610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257810" rIns="0" bIns="0" rtlCol="0">
            <a:spAutoFit/>
          </a:bodyPr>
          <a:lstStyle/>
          <a:p>
            <a:pPr marL="446405">
              <a:lnSpc>
                <a:spcPct val="100000"/>
              </a:lnSpc>
              <a:spcBef>
                <a:spcPts val="2030"/>
              </a:spcBef>
            </a:pPr>
            <a:r>
              <a:rPr spc="-35" dirty="0"/>
              <a:t>Traditional</a:t>
            </a:r>
            <a:r>
              <a:rPr dirty="0"/>
              <a:t> </a:t>
            </a:r>
            <a:r>
              <a:rPr spc="-20" dirty="0"/>
              <a:t>news</a:t>
            </a:r>
            <a:r>
              <a:rPr spc="-10" dirty="0"/>
              <a:t> </a:t>
            </a:r>
            <a:r>
              <a:rPr spc="-15" dirty="0"/>
              <a:t>process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831" y="3558540"/>
            <a:ext cx="8772143" cy="344271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45754" y="3614420"/>
            <a:ext cx="607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93687" y="3868968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ed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76986" y="3868968"/>
            <a:ext cx="700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pub</a:t>
            </a:r>
            <a:r>
              <a:rPr sz="1800" spc="-5" dirty="0">
                <a:latin typeface="Calibri"/>
                <a:cs typeface="Calibri"/>
              </a:rPr>
              <a:t>li</a:t>
            </a:r>
            <a:r>
              <a:rPr sz="1800" dirty="0">
                <a:latin typeface="Calibri"/>
                <a:cs typeface="Calibri"/>
              </a:rPr>
              <a:t>sh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06524" y="3868968"/>
            <a:ext cx="716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amp</a:t>
            </a:r>
            <a:r>
              <a:rPr sz="1800" spc="-5" dirty="0">
                <a:latin typeface="Calibri"/>
                <a:cs typeface="Calibri"/>
              </a:rPr>
              <a:t>li</a:t>
            </a:r>
            <a:r>
              <a:rPr sz="1800" spc="10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9575" y="3614420"/>
            <a:ext cx="867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nsume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5751" y="4212266"/>
            <a:ext cx="607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0264" y="4673807"/>
            <a:ext cx="1243965" cy="856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4955">
              <a:lnSpc>
                <a:spcPct val="1514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create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50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ess</a:t>
            </a:r>
            <a:r>
              <a:rPr sz="1800" spc="-5" dirty="0">
                <a:latin typeface="Calibri"/>
                <a:cs typeface="Calibri"/>
              </a:rPr>
              <a:t>io</a:t>
            </a:r>
            <a:r>
              <a:rPr sz="1800" dirty="0">
                <a:latin typeface="Calibri"/>
                <a:cs typeface="Calibri"/>
              </a:rPr>
              <a:t>na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69575" y="4214003"/>
            <a:ext cx="867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nsume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69574" y="4813586"/>
            <a:ext cx="867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nsume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69575" y="5413168"/>
            <a:ext cx="867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nsume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69575" y="6012751"/>
            <a:ext cx="867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nsume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68842" y="6612335"/>
            <a:ext cx="867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nsume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85388" y="4501769"/>
            <a:ext cx="2357755" cy="2553335"/>
            <a:chOff x="3485388" y="4501769"/>
            <a:chExt cx="2357755" cy="255333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4316" y="6025896"/>
              <a:ext cx="1028699" cy="102869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485375" y="4504943"/>
              <a:ext cx="251460" cy="1193800"/>
            </a:xfrm>
            <a:custGeom>
              <a:avLst/>
              <a:gdLst/>
              <a:ahLst/>
              <a:cxnLst/>
              <a:rect l="l" t="t" r="r" b="b"/>
              <a:pathLst>
                <a:path w="251460" h="1193800">
                  <a:moveTo>
                    <a:pt x="7620" y="44196"/>
                  </a:moveTo>
                  <a:lnTo>
                    <a:pt x="1524" y="44196"/>
                  </a:lnTo>
                  <a:lnTo>
                    <a:pt x="1524" y="70104"/>
                  </a:lnTo>
                  <a:lnTo>
                    <a:pt x="7620" y="70104"/>
                  </a:lnTo>
                  <a:lnTo>
                    <a:pt x="7620" y="44196"/>
                  </a:lnTo>
                  <a:close/>
                </a:path>
                <a:path w="251460" h="1193800">
                  <a:moveTo>
                    <a:pt x="7620" y="25908"/>
                  </a:moveTo>
                  <a:lnTo>
                    <a:pt x="6096" y="0"/>
                  </a:lnTo>
                  <a:lnTo>
                    <a:pt x="0" y="0"/>
                  </a:lnTo>
                  <a:lnTo>
                    <a:pt x="0" y="25908"/>
                  </a:lnTo>
                  <a:lnTo>
                    <a:pt x="7620" y="25908"/>
                  </a:lnTo>
                  <a:close/>
                </a:path>
                <a:path w="251460" h="1193800">
                  <a:moveTo>
                    <a:pt x="9144" y="114300"/>
                  </a:moveTo>
                  <a:lnTo>
                    <a:pt x="7620" y="89916"/>
                  </a:lnTo>
                  <a:lnTo>
                    <a:pt x="1524" y="89916"/>
                  </a:lnTo>
                  <a:lnTo>
                    <a:pt x="3048" y="114300"/>
                  </a:lnTo>
                  <a:lnTo>
                    <a:pt x="9144" y="114300"/>
                  </a:lnTo>
                  <a:close/>
                </a:path>
                <a:path w="251460" h="1193800">
                  <a:moveTo>
                    <a:pt x="10668" y="134112"/>
                  </a:moveTo>
                  <a:lnTo>
                    <a:pt x="3048" y="134112"/>
                  </a:lnTo>
                  <a:lnTo>
                    <a:pt x="4572" y="156972"/>
                  </a:lnTo>
                  <a:lnTo>
                    <a:pt x="4572" y="160020"/>
                  </a:lnTo>
                  <a:lnTo>
                    <a:pt x="10668" y="158496"/>
                  </a:lnTo>
                  <a:lnTo>
                    <a:pt x="10668" y="134112"/>
                  </a:lnTo>
                  <a:close/>
                </a:path>
                <a:path w="251460" h="1193800">
                  <a:moveTo>
                    <a:pt x="13716" y="202692"/>
                  </a:moveTo>
                  <a:lnTo>
                    <a:pt x="12192" y="178308"/>
                  </a:lnTo>
                  <a:lnTo>
                    <a:pt x="6096" y="178308"/>
                  </a:lnTo>
                  <a:lnTo>
                    <a:pt x="7620" y="204216"/>
                  </a:lnTo>
                  <a:lnTo>
                    <a:pt x="13716" y="202692"/>
                  </a:lnTo>
                  <a:close/>
                </a:path>
                <a:path w="251460" h="1193800">
                  <a:moveTo>
                    <a:pt x="16764" y="246888"/>
                  </a:moveTo>
                  <a:lnTo>
                    <a:pt x="15240" y="233172"/>
                  </a:lnTo>
                  <a:lnTo>
                    <a:pt x="15240" y="222504"/>
                  </a:lnTo>
                  <a:lnTo>
                    <a:pt x="9144" y="222504"/>
                  </a:lnTo>
                  <a:lnTo>
                    <a:pt x="9144" y="233172"/>
                  </a:lnTo>
                  <a:lnTo>
                    <a:pt x="10668" y="248412"/>
                  </a:lnTo>
                  <a:lnTo>
                    <a:pt x="16764" y="246888"/>
                  </a:lnTo>
                  <a:close/>
                </a:path>
                <a:path w="251460" h="1193800">
                  <a:moveTo>
                    <a:pt x="21336" y="291084"/>
                  </a:moveTo>
                  <a:lnTo>
                    <a:pt x="18288" y="266700"/>
                  </a:lnTo>
                  <a:lnTo>
                    <a:pt x="12192" y="266700"/>
                  </a:lnTo>
                  <a:lnTo>
                    <a:pt x="15240" y="292608"/>
                  </a:lnTo>
                  <a:lnTo>
                    <a:pt x="21336" y="291084"/>
                  </a:lnTo>
                  <a:close/>
                </a:path>
                <a:path w="251460" h="1193800">
                  <a:moveTo>
                    <a:pt x="25908" y="335280"/>
                  </a:moveTo>
                  <a:lnTo>
                    <a:pt x="22860" y="310896"/>
                  </a:lnTo>
                  <a:lnTo>
                    <a:pt x="16764" y="310896"/>
                  </a:lnTo>
                  <a:lnTo>
                    <a:pt x="19812" y="336804"/>
                  </a:lnTo>
                  <a:lnTo>
                    <a:pt x="25908" y="335280"/>
                  </a:lnTo>
                  <a:close/>
                </a:path>
                <a:path w="251460" h="1193800">
                  <a:moveTo>
                    <a:pt x="30480" y="379476"/>
                  </a:moveTo>
                  <a:lnTo>
                    <a:pt x="27432" y="355092"/>
                  </a:lnTo>
                  <a:lnTo>
                    <a:pt x="21336" y="355092"/>
                  </a:lnTo>
                  <a:lnTo>
                    <a:pt x="24384" y="381000"/>
                  </a:lnTo>
                  <a:lnTo>
                    <a:pt x="30480" y="379476"/>
                  </a:lnTo>
                  <a:close/>
                </a:path>
                <a:path w="251460" h="1193800">
                  <a:moveTo>
                    <a:pt x="36576" y="423672"/>
                  </a:moveTo>
                  <a:lnTo>
                    <a:pt x="33528" y="399288"/>
                  </a:lnTo>
                  <a:lnTo>
                    <a:pt x="27432" y="399288"/>
                  </a:lnTo>
                  <a:lnTo>
                    <a:pt x="30480" y="425196"/>
                  </a:lnTo>
                  <a:lnTo>
                    <a:pt x="36576" y="423672"/>
                  </a:lnTo>
                  <a:close/>
                </a:path>
                <a:path w="251460" h="1193800">
                  <a:moveTo>
                    <a:pt x="42672" y="461772"/>
                  </a:moveTo>
                  <a:lnTo>
                    <a:pt x="39624" y="443484"/>
                  </a:lnTo>
                  <a:lnTo>
                    <a:pt x="33528" y="443484"/>
                  </a:lnTo>
                  <a:lnTo>
                    <a:pt x="35052" y="463296"/>
                  </a:lnTo>
                  <a:lnTo>
                    <a:pt x="36576" y="469392"/>
                  </a:lnTo>
                  <a:lnTo>
                    <a:pt x="42672" y="467868"/>
                  </a:lnTo>
                  <a:lnTo>
                    <a:pt x="42672" y="461772"/>
                  </a:lnTo>
                  <a:close/>
                </a:path>
                <a:path w="251460" h="1193800">
                  <a:moveTo>
                    <a:pt x="50292" y="512064"/>
                  </a:moveTo>
                  <a:lnTo>
                    <a:pt x="45720" y="486156"/>
                  </a:lnTo>
                  <a:lnTo>
                    <a:pt x="39624" y="487680"/>
                  </a:lnTo>
                  <a:lnTo>
                    <a:pt x="44196" y="513588"/>
                  </a:lnTo>
                  <a:lnTo>
                    <a:pt x="50292" y="512064"/>
                  </a:lnTo>
                  <a:close/>
                </a:path>
                <a:path w="251460" h="1193800">
                  <a:moveTo>
                    <a:pt x="57912" y="556260"/>
                  </a:moveTo>
                  <a:lnTo>
                    <a:pt x="54864" y="536448"/>
                  </a:lnTo>
                  <a:lnTo>
                    <a:pt x="53340" y="530352"/>
                  </a:lnTo>
                  <a:lnTo>
                    <a:pt x="47244" y="531876"/>
                  </a:lnTo>
                  <a:lnTo>
                    <a:pt x="47244" y="537972"/>
                  </a:lnTo>
                  <a:lnTo>
                    <a:pt x="51816" y="556260"/>
                  </a:lnTo>
                  <a:lnTo>
                    <a:pt x="57912" y="556260"/>
                  </a:lnTo>
                  <a:close/>
                </a:path>
                <a:path w="251460" h="1193800">
                  <a:moveTo>
                    <a:pt x="65532" y="598932"/>
                  </a:moveTo>
                  <a:lnTo>
                    <a:pt x="60960" y="574548"/>
                  </a:lnTo>
                  <a:lnTo>
                    <a:pt x="54864" y="576072"/>
                  </a:lnTo>
                  <a:lnTo>
                    <a:pt x="59436" y="600456"/>
                  </a:lnTo>
                  <a:lnTo>
                    <a:pt x="65532" y="598932"/>
                  </a:lnTo>
                  <a:close/>
                </a:path>
                <a:path w="251460" h="1193800">
                  <a:moveTo>
                    <a:pt x="74676" y="643128"/>
                  </a:moveTo>
                  <a:lnTo>
                    <a:pt x="70104" y="617220"/>
                  </a:lnTo>
                  <a:lnTo>
                    <a:pt x="64008" y="618744"/>
                  </a:lnTo>
                  <a:lnTo>
                    <a:pt x="68580" y="644652"/>
                  </a:lnTo>
                  <a:lnTo>
                    <a:pt x="74676" y="643128"/>
                  </a:lnTo>
                  <a:close/>
                </a:path>
                <a:path w="251460" h="1193800">
                  <a:moveTo>
                    <a:pt x="83820" y="682752"/>
                  </a:moveTo>
                  <a:lnTo>
                    <a:pt x="79248" y="661416"/>
                  </a:lnTo>
                  <a:lnTo>
                    <a:pt x="73152" y="662940"/>
                  </a:lnTo>
                  <a:lnTo>
                    <a:pt x="77724" y="684276"/>
                  </a:lnTo>
                  <a:lnTo>
                    <a:pt x="77724" y="687324"/>
                  </a:lnTo>
                  <a:lnTo>
                    <a:pt x="83820" y="685800"/>
                  </a:lnTo>
                  <a:lnTo>
                    <a:pt x="83820" y="682752"/>
                  </a:lnTo>
                  <a:close/>
                </a:path>
                <a:path w="251460" h="1193800">
                  <a:moveTo>
                    <a:pt x="94488" y="729996"/>
                  </a:moveTo>
                  <a:lnTo>
                    <a:pt x="88392" y="704088"/>
                  </a:lnTo>
                  <a:lnTo>
                    <a:pt x="82296" y="705612"/>
                  </a:lnTo>
                  <a:lnTo>
                    <a:pt x="88392" y="731520"/>
                  </a:lnTo>
                  <a:lnTo>
                    <a:pt x="94488" y="729996"/>
                  </a:lnTo>
                  <a:close/>
                </a:path>
                <a:path w="251460" h="1193800">
                  <a:moveTo>
                    <a:pt x="105156" y="772668"/>
                  </a:moveTo>
                  <a:lnTo>
                    <a:pt x="99060" y="748284"/>
                  </a:lnTo>
                  <a:lnTo>
                    <a:pt x="92964" y="749808"/>
                  </a:lnTo>
                  <a:lnTo>
                    <a:pt x="99060" y="774192"/>
                  </a:lnTo>
                  <a:lnTo>
                    <a:pt x="105156" y="772668"/>
                  </a:lnTo>
                  <a:close/>
                </a:path>
                <a:path w="251460" h="1193800">
                  <a:moveTo>
                    <a:pt x="117348" y="815340"/>
                  </a:moveTo>
                  <a:lnTo>
                    <a:pt x="109728" y="790956"/>
                  </a:lnTo>
                  <a:lnTo>
                    <a:pt x="103632" y="792480"/>
                  </a:lnTo>
                  <a:lnTo>
                    <a:pt x="111252" y="816864"/>
                  </a:lnTo>
                  <a:lnTo>
                    <a:pt x="117348" y="815340"/>
                  </a:lnTo>
                  <a:close/>
                </a:path>
                <a:path w="251460" h="1193800">
                  <a:moveTo>
                    <a:pt x="129540" y="858012"/>
                  </a:moveTo>
                  <a:lnTo>
                    <a:pt x="121920" y="833628"/>
                  </a:lnTo>
                  <a:lnTo>
                    <a:pt x="115824" y="835152"/>
                  </a:lnTo>
                  <a:lnTo>
                    <a:pt x="123444" y="859536"/>
                  </a:lnTo>
                  <a:lnTo>
                    <a:pt x="129540" y="858012"/>
                  </a:lnTo>
                  <a:close/>
                </a:path>
                <a:path w="251460" h="1193800">
                  <a:moveTo>
                    <a:pt x="141732" y="900684"/>
                  </a:moveTo>
                  <a:lnTo>
                    <a:pt x="138684" y="891540"/>
                  </a:lnTo>
                  <a:lnTo>
                    <a:pt x="134112" y="876300"/>
                  </a:lnTo>
                  <a:lnTo>
                    <a:pt x="128016" y="877824"/>
                  </a:lnTo>
                  <a:lnTo>
                    <a:pt x="132588" y="893064"/>
                  </a:lnTo>
                  <a:lnTo>
                    <a:pt x="135636" y="902208"/>
                  </a:lnTo>
                  <a:lnTo>
                    <a:pt x="141732" y="900684"/>
                  </a:lnTo>
                  <a:close/>
                </a:path>
                <a:path w="251460" h="1193800">
                  <a:moveTo>
                    <a:pt x="155448" y="943356"/>
                  </a:moveTo>
                  <a:lnTo>
                    <a:pt x="147828" y="918972"/>
                  </a:lnTo>
                  <a:lnTo>
                    <a:pt x="141732" y="920496"/>
                  </a:lnTo>
                  <a:lnTo>
                    <a:pt x="149352" y="944880"/>
                  </a:lnTo>
                  <a:lnTo>
                    <a:pt x="155448" y="943356"/>
                  </a:lnTo>
                  <a:close/>
                </a:path>
                <a:path w="251460" h="1193800">
                  <a:moveTo>
                    <a:pt x="169164" y="984504"/>
                  </a:moveTo>
                  <a:lnTo>
                    <a:pt x="161544" y="961644"/>
                  </a:lnTo>
                  <a:lnTo>
                    <a:pt x="155448" y="963168"/>
                  </a:lnTo>
                  <a:lnTo>
                    <a:pt x="163068" y="987552"/>
                  </a:lnTo>
                  <a:lnTo>
                    <a:pt x="169164" y="984504"/>
                  </a:lnTo>
                  <a:close/>
                </a:path>
                <a:path w="251460" h="1193800">
                  <a:moveTo>
                    <a:pt x="184404" y="1027176"/>
                  </a:moveTo>
                  <a:lnTo>
                    <a:pt x="181356" y="1021080"/>
                  </a:lnTo>
                  <a:lnTo>
                    <a:pt x="175260" y="1002792"/>
                  </a:lnTo>
                  <a:lnTo>
                    <a:pt x="169164" y="1004316"/>
                  </a:lnTo>
                  <a:lnTo>
                    <a:pt x="175260" y="1024128"/>
                  </a:lnTo>
                  <a:lnTo>
                    <a:pt x="178308" y="1028700"/>
                  </a:lnTo>
                  <a:lnTo>
                    <a:pt x="184404" y="1027176"/>
                  </a:lnTo>
                  <a:close/>
                </a:path>
                <a:path w="251460" h="1193800">
                  <a:moveTo>
                    <a:pt x="199644" y="1068324"/>
                  </a:moveTo>
                  <a:lnTo>
                    <a:pt x="190500" y="1043940"/>
                  </a:lnTo>
                  <a:lnTo>
                    <a:pt x="184404" y="1046988"/>
                  </a:lnTo>
                  <a:lnTo>
                    <a:pt x="193548" y="1069848"/>
                  </a:lnTo>
                  <a:lnTo>
                    <a:pt x="199644" y="1068324"/>
                  </a:lnTo>
                  <a:close/>
                </a:path>
                <a:path w="251460" h="1193800">
                  <a:moveTo>
                    <a:pt x="216408" y="1109472"/>
                  </a:moveTo>
                  <a:lnTo>
                    <a:pt x="205740" y="1086612"/>
                  </a:lnTo>
                  <a:lnTo>
                    <a:pt x="201168" y="1088136"/>
                  </a:lnTo>
                  <a:lnTo>
                    <a:pt x="210312" y="1112520"/>
                  </a:lnTo>
                  <a:lnTo>
                    <a:pt x="216408" y="1109472"/>
                  </a:lnTo>
                  <a:close/>
                </a:path>
                <a:path w="251460" h="1193800">
                  <a:moveTo>
                    <a:pt x="233172" y="1150620"/>
                  </a:moveTo>
                  <a:lnTo>
                    <a:pt x="224028" y="1127760"/>
                  </a:lnTo>
                  <a:lnTo>
                    <a:pt x="217932" y="1129284"/>
                  </a:lnTo>
                  <a:lnTo>
                    <a:pt x="224028" y="1144524"/>
                  </a:lnTo>
                  <a:lnTo>
                    <a:pt x="227076" y="1153668"/>
                  </a:lnTo>
                  <a:lnTo>
                    <a:pt x="233172" y="1150620"/>
                  </a:lnTo>
                  <a:close/>
                </a:path>
                <a:path w="251460" h="1193800">
                  <a:moveTo>
                    <a:pt x="251460" y="1190244"/>
                  </a:moveTo>
                  <a:lnTo>
                    <a:pt x="240792" y="1167384"/>
                  </a:lnTo>
                  <a:lnTo>
                    <a:pt x="234696" y="1170432"/>
                  </a:lnTo>
                  <a:lnTo>
                    <a:pt x="245364" y="1193292"/>
                  </a:lnTo>
                  <a:lnTo>
                    <a:pt x="251460" y="1190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8372" y="5713475"/>
              <a:ext cx="393192" cy="4465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148315" y="6137148"/>
              <a:ext cx="769620" cy="74930"/>
            </a:xfrm>
            <a:custGeom>
              <a:avLst/>
              <a:gdLst/>
              <a:ahLst/>
              <a:cxnLst/>
              <a:rect l="l" t="t" r="r" b="b"/>
              <a:pathLst>
                <a:path w="769620" h="74929">
                  <a:moveTo>
                    <a:pt x="24384" y="25908"/>
                  </a:moveTo>
                  <a:lnTo>
                    <a:pt x="22860" y="25908"/>
                  </a:lnTo>
                  <a:lnTo>
                    <a:pt x="0" y="21336"/>
                  </a:lnTo>
                  <a:lnTo>
                    <a:pt x="0" y="27432"/>
                  </a:lnTo>
                  <a:lnTo>
                    <a:pt x="21336" y="32004"/>
                  </a:lnTo>
                  <a:lnTo>
                    <a:pt x="24384" y="32004"/>
                  </a:lnTo>
                  <a:lnTo>
                    <a:pt x="24384" y="25908"/>
                  </a:lnTo>
                  <a:close/>
                </a:path>
                <a:path w="769620" h="74929">
                  <a:moveTo>
                    <a:pt x="68580" y="28956"/>
                  </a:moveTo>
                  <a:lnTo>
                    <a:pt x="54864" y="28956"/>
                  </a:lnTo>
                  <a:lnTo>
                    <a:pt x="44196" y="27432"/>
                  </a:lnTo>
                  <a:lnTo>
                    <a:pt x="44196" y="33528"/>
                  </a:lnTo>
                  <a:lnTo>
                    <a:pt x="54864" y="35052"/>
                  </a:lnTo>
                  <a:lnTo>
                    <a:pt x="68580" y="35052"/>
                  </a:lnTo>
                  <a:lnTo>
                    <a:pt x="68580" y="28956"/>
                  </a:lnTo>
                  <a:close/>
                </a:path>
                <a:path w="769620" h="74929">
                  <a:moveTo>
                    <a:pt x="114300" y="28956"/>
                  </a:moveTo>
                  <a:lnTo>
                    <a:pt x="88392" y="28956"/>
                  </a:lnTo>
                  <a:lnTo>
                    <a:pt x="88392" y="35052"/>
                  </a:lnTo>
                  <a:lnTo>
                    <a:pt x="114300" y="35052"/>
                  </a:lnTo>
                  <a:lnTo>
                    <a:pt x="114300" y="28956"/>
                  </a:lnTo>
                  <a:close/>
                </a:path>
                <a:path w="769620" h="74929">
                  <a:moveTo>
                    <a:pt x="158496" y="28956"/>
                  </a:moveTo>
                  <a:lnTo>
                    <a:pt x="132588" y="28956"/>
                  </a:lnTo>
                  <a:lnTo>
                    <a:pt x="132588" y="35052"/>
                  </a:lnTo>
                  <a:lnTo>
                    <a:pt x="158496" y="35052"/>
                  </a:lnTo>
                  <a:lnTo>
                    <a:pt x="158496" y="28956"/>
                  </a:lnTo>
                  <a:close/>
                </a:path>
                <a:path w="769620" h="74929">
                  <a:moveTo>
                    <a:pt x="202692" y="28956"/>
                  </a:moveTo>
                  <a:lnTo>
                    <a:pt x="176784" y="28956"/>
                  </a:lnTo>
                  <a:lnTo>
                    <a:pt x="176784" y="35052"/>
                  </a:lnTo>
                  <a:lnTo>
                    <a:pt x="202692" y="35052"/>
                  </a:lnTo>
                  <a:lnTo>
                    <a:pt x="202692" y="28956"/>
                  </a:lnTo>
                  <a:close/>
                </a:path>
                <a:path w="769620" h="74929">
                  <a:moveTo>
                    <a:pt x="246888" y="28956"/>
                  </a:moveTo>
                  <a:lnTo>
                    <a:pt x="220980" y="28956"/>
                  </a:lnTo>
                  <a:lnTo>
                    <a:pt x="220980" y="35052"/>
                  </a:lnTo>
                  <a:lnTo>
                    <a:pt x="246888" y="35052"/>
                  </a:lnTo>
                  <a:lnTo>
                    <a:pt x="246888" y="28956"/>
                  </a:lnTo>
                  <a:close/>
                </a:path>
                <a:path w="769620" h="74929">
                  <a:moveTo>
                    <a:pt x="291084" y="28956"/>
                  </a:moveTo>
                  <a:lnTo>
                    <a:pt x="266700" y="28956"/>
                  </a:lnTo>
                  <a:lnTo>
                    <a:pt x="266700" y="35052"/>
                  </a:lnTo>
                  <a:lnTo>
                    <a:pt x="291084" y="35052"/>
                  </a:lnTo>
                  <a:lnTo>
                    <a:pt x="291084" y="28956"/>
                  </a:lnTo>
                  <a:close/>
                </a:path>
                <a:path w="769620" h="74929">
                  <a:moveTo>
                    <a:pt x="335280" y="28956"/>
                  </a:moveTo>
                  <a:lnTo>
                    <a:pt x="310896" y="28956"/>
                  </a:lnTo>
                  <a:lnTo>
                    <a:pt x="310896" y="35052"/>
                  </a:lnTo>
                  <a:lnTo>
                    <a:pt x="335280" y="35052"/>
                  </a:lnTo>
                  <a:lnTo>
                    <a:pt x="335280" y="28956"/>
                  </a:lnTo>
                  <a:close/>
                </a:path>
                <a:path w="769620" h="74929">
                  <a:moveTo>
                    <a:pt x="381000" y="30480"/>
                  </a:moveTo>
                  <a:lnTo>
                    <a:pt x="379476" y="28956"/>
                  </a:lnTo>
                  <a:lnTo>
                    <a:pt x="355092" y="28956"/>
                  </a:lnTo>
                  <a:lnTo>
                    <a:pt x="355092" y="36576"/>
                  </a:lnTo>
                  <a:lnTo>
                    <a:pt x="381000" y="36576"/>
                  </a:lnTo>
                  <a:lnTo>
                    <a:pt x="381000" y="30480"/>
                  </a:lnTo>
                  <a:close/>
                </a:path>
                <a:path w="769620" h="74929">
                  <a:moveTo>
                    <a:pt x="425196" y="30480"/>
                  </a:moveTo>
                  <a:lnTo>
                    <a:pt x="399288" y="30480"/>
                  </a:lnTo>
                  <a:lnTo>
                    <a:pt x="399288" y="36576"/>
                  </a:lnTo>
                  <a:lnTo>
                    <a:pt x="425196" y="36576"/>
                  </a:lnTo>
                  <a:lnTo>
                    <a:pt x="425196" y="30480"/>
                  </a:lnTo>
                  <a:close/>
                </a:path>
                <a:path w="769620" h="74929">
                  <a:moveTo>
                    <a:pt x="469392" y="30480"/>
                  </a:moveTo>
                  <a:lnTo>
                    <a:pt x="443484" y="30480"/>
                  </a:lnTo>
                  <a:lnTo>
                    <a:pt x="443484" y="36576"/>
                  </a:lnTo>
                  <a:lnTo>
                    <a:pt x="469392" y="36576"/>
                  </a:lnTo>
                  <a:lnTo>
                    <a:pt x="469392" y="30480"/>
                  </a:lnTo>
                  <a:close/>
                </a:path>
                <a:path w="769620" h="74929">
                  <a:moveTo>
                    <a:pt x="513588" y="30480"/>
                  </a:moveTo>
                  <a:lnTo>
                    <a:pt x="487680" y="30480"/>
                  </a:lnTo>
                  <a:lnTo>
                    <a:pt x="487680" y="36576"/>
                  </a:lnTo>
                  <a:lnTo>
                    <a:pt x="493776" y="36576"/>
                  </a:lnTo>
                  <a:lnTo>
                    <a:pt x="513588" y="38100"/>
                  </a:lnTo>
                  <a:lnTo>
                    <a:pt x="513588" y="30480"/>
                  </a:lnTo>
                  <a:close/>
                </a:path>
                <a:path w="769620" h="74929">
                  <a:moveTo>
                    <a:pt x="557784" y="32004"/>
                  </a:moveTo>
                  <a:lnTo>
                    <a:pt x="533400" y="32004"/>
                  </a:lnTo>
                  <a:lnTo>
                    <a:pt x="533400" y="38100"/>
                  </a:lnTo>
                  <a:lnTo>
                    <a:pt x="557784" y="38100"/>
                  </a:lnTo>
                  <a:lnTo>
                    <a:pt x="557784" y="32004"/>
                  </a:lnTo>
                  <a:close/>
                </a:path>
                <a:path w="769620" h="74929">
                  <a:moveTo>
                    <a:pt x="601980" y="32004"/>
                  </a:moveTo>
                  <a:lnTo>
                    <a:pt x="577596" y="32004"/>
                  </a:lnTo>
                  <a:lnTo>
                    <a:pt x="577596" y="38100"/>
                  </a:lnTo>
                  <a:lnTo>
                    <a:pt x="601980" y="38100"/>
                  </a:lnTo>
                  <a:lnTo>
                    <a:pt x="601980" y="32004"/>
                  </a:lnTo>
                  <a:close/>
                </a:path>
                <a:path w="769620" h="74929">
                  <a:moveTo>
                    <a:pt x="647700" y="33528"/>
                  </a:moveTo>
                  <a:lnTo>
                    <a:pt x="638556" y="33528"/>
                  </a:lnTo>
                  <a:lnTo>
                    <a:pt x="621792" y="32004"/>
                  </a:lnTo>
                  <a:lnTo>
                    <a:pt x="621792" y="39624"/>
                  </a:lnTo>
                  <a:lnTo>
                    <a:pt x="647700" y="39624"/>
                  </a:lnTo>
                  <a:lnTo>
                    <a:pt x="647700" y="33528"/>
                  </a:lnTo>
                  <a:close/>
                </a:path>
                <a:path w="769620" h="74929">
                  <a:moveTo>
                    <a:pt x="691896" y="33528"/>
                  </a:moveTo>
                  <a:lnTo>
                    <a:pt x="665988" y="33528"/>
                  </a:lnTo>
                  <a:lnTo>
                    <a:pt x="665988" y="39624"/>
                  </a:lnTo>
                  <a:lnTo>
                    <a:pt x="676656" y="39624"/>
                  </a:lnTo>
                  <a:lnTo>
                    <a:pt x="691896" y="41148"/>
                  </a:lnTo>
                  <a:lnTo>
                    <a:pt x="691896" y="33528"/>
                  </a:lnTo>
                  <a:close/>
                </a:path>
                <a:path w="769620" h="74929">
                  <a:moveTo>
                    <a:pt x="769620" y="41148"/>
                  </a:moveTo>
                  <a:lnTo>
                    <a:pt x="696468" y="0"/>
                  </a:lnTo>
                  <a:lnTo>
                    <a:pt x="691896" y="74676"/>
                  </a:lnTo>
                  <a:lnTo>
                    <a:pt x="769620" y="41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27904" y="4504944"/>
              <a:ext cx="0" cy="1225550"/>
            </a:xfrm>
            <a:custGeom>
              <a:avLst/>
              <a:gdLst/>
              <a:ahLst/>
              <a:cxnLst/>
              <a:rect l="l" t="t" r="r" b="b"/>
              <a:pathLst>
                <a:path h="1225550">
                  <a:moveTo>
                    <a:pt x="0" y="0"/>
                  </a:moveTo>
                  <a:lnTo>
                    <a:pt x="0" y="1225295"/>
                  </a:lnTo>
                </a:path>
              </a:pathLst>
            </a:custGeom>
            <a:ln w="6096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89804" y="5750052"/>
              <a:ext cx="76200" cy="273050"/>
            </a:xfrm>
            <a:custGeom>
              <a:avLst/>
              <a:gdLst/>
              <a:ahLst/>
              <a:cxnLst/>
              <a:rect l="l" t="t" r="r" b="b"/>
              <a:pathLst>
                <a:path w="76200" h="273050">
                  <a:moveTo>
                    <a:pt x="41148" y="0"/>
                  </a:moveTo>
                  <a:lnTo>
                    <a:pt x="35051" y="0"/>
                  </a:lnTo>
                  <a:lnTo>
                    <a:pt x="35051" y="25908"/>
                  </a:lnTo>
                  <a:lnTo>
                    <a:pt x="41148" y="25908"/>
                  </a:lnTo>
                  <a:lnTo>
                    <a:pt x="41148" y="0"/>
                  </a:lnTo>
                  <a:close/>
                </a:path>
                <a:path w="76200" h="273050">
                  <a:moveTo>
                    <a:pt x="41148" y="44196"/>
                  </a:moveTo>
                  <a:lnTo>
                    <a:pt x="35051" y="44196"/>
                  </a:lnTo>
                  <a:lnTo>
                    <a:pt x="35051" y="70104"/>
                  </a:lnTo>
                  <a:lnTo>
                    <a:pt x="41148" y="70104"/>
                  </a:lnTo>
                  <a:lnTo>
                    <a:pt x="41148" y="44196"/>
                  </a:lnTo>
                  <a:close/>
                </a:path>
                <a:path w="76200" h="273050">
                  <a:moveTo>
                    <a:pt x="41148" y="88392"/>
                  </a:moveTo>
                  <a:lnTo>
                    <a:pt x="35051" y="88392"/>
                  </a:lnTo>
                  <a:lnTo>
                    <a:pt x="35051" y="114300"/>
                  </a:lnTo>
                  <a:lnTo>
                    <a:pt x="41148" y="114300"/>
                  </a:lnTo>
                  <a:lnTo>
                    <a:pt x="41148" y="88392"/>
                  </a:lnTo>
                  <a:close/>
                </a:path>
                <a:path w="76200" h="273050">
                  <a:moveTo>
                    <a:pt x="41148" y="132588"/>
                  </a:moveTo>
                  <a:lnTo>
                    <a:pt x="35051" y="132588"/>
                  </a:lnTo>
                  <a:lnTo>
                    <a:pt x="35051" y="158496"/>
                  </a:lnTo>
                  <a:lnTo>
                    <a:pt x="41148" y="158496"/>
                  </a:lnTo>
                  <a:lnTo>
                    <a:pt x="41148" y="132588"/>
                  </a:lnTo>
                  <a:close/>
                </a:path>
                <a:path w="76200" h="273050">
                  <a:moveTo>
                    <a:pt x="35051" y="196596"/>
                  </a:moveTo>
                  <a:lnTo>
                    <a:pt x="0" y="196596"/>
                  </a:lnTo>
                  <a:lnTo>
                    <a:pt x="38100" y="272795"/>
                  </a:lnTo>
                  <a:lnTo>
                    <a:pt x="73151" y="202692"/>
                  </a:lnTo>
                  <a:lnTo>
                    <a:pt x="35051" y="202692"/>
                  </a:lnTo>
                  <a:lnTo>
                    <a:pt x="35051" y="196596"/>
                  </a:lnTo>
                  <a:close/>
                </a:path>
                <a:path w="76200" h="273050">
                  <a:moveTo>
                    <a:pt x="41148" y="178308"/>
                  </a:moveTo>
                  <a:lnTo>
                    <a:pt x="35051" y="178308"/>
                  </a:lnTo>
                  <a:lnTo>
                    <a:pt x="35051" y="202692"/>
                  </a:lnTo>
                  <a:lnTo>
                    <a:pt x="41148" y="202692"/>
                  </a:lnTo>
                  <a:lnTo>
                    <a:pt x="41148" y="178308"/>
                  </a:lnTo>
                  <a:close/>
                </a:path>
                <a:path w="76200" h="273050">
                  <a:moveTo>
                    <a:pt x="76200" y="196596"/>
                  </a:moveTo>
                  <a:lnTo>
                    <a:pt x="41148" y="196596"/>
                  </a:lnTo>
                  <a:lnTo>
                    <a:pt x="41148" y="202692"/>
                  </a:lnTo>
                  <a:lnTo>
                    <a:pt x="73151" y="202692"/>
                  </a:lnTo>
                  <a:lnTo>
                    <a:pt x="76200" y="1965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722940" y="5323126"/>
            <a:ext cx="826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0504" marR="5080" indent="-21844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edi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spc="-10" dirty="0">
                <a:latin typeface="Arial MT"/>
                <a:cs typeface="Arial MT"/>
              </a:rPr>
              <a:t>ia</a:t>
            </a:r>
            <a:r>
              <a:rPr sz="1800" spc="-5" dirty="0">
                <a:latin typeface="Arial MT"/>
                <a:cs typeface="Arial MT"/>
              </a:rPr>
              <a:t>l  </a:t>
            </a:r>
            <a:r>
              <a:rPr sz="1800" spc="-10" dirty="0">
                <a:latin typeface="Arial MT"/>
                <a:cs typeface="Arial MT"/>
              </a:rPr>
              <a:t>poli</a:t>
            </a:r>
            <a:r>
              <a:rPr sz="1800" dirty="0">
                <a:latin typeface="Arial MT"/>
                <a:cs typeface="Arial MT"/>
              </a:rPr>
              <a:t>cy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59255" y="5278680"/>
            <a:ext cx="1128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state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</a:t>
            </a:r>
            <a:r>
              <a:rPr sz="1800" spc="-10" dirty="0">
                <a:latin typeface="Arial MT"/>
                <a:cs typeface="Arial MT"/>
              </a:rPr>
              <a:t>en</a:t>
            </a:r>
            <a:r>
              <a:rPr sz="1800" spc="-5" dirty="0">
                <a:latin typeface="Arial MT"/>
                <a:cs typeface="Arial MT"/>
              </a:rPr>
              <a:t>s</a:t>
            </a: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rs</a:t>
            </a:r>
            <a:r>
              <a:rPr sz="1800" spc="-10" dirty="0">
                <a:latin typeface="Arial MT"/>
                <a:cs typeface="Arial MT"/>
              </a:rPr>
              <a:t>hi</a:t>
            </a:r>
            <a:r>
              <a:rPr sz="1800" spc="-5" dirty="0">
                <a:latin typeface="Arial MT"/>
                <a:cs typeface="Arial MT"/>
              </a:rPr>
              <a:t>p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353043" y="4977383"/>
            <a:ext cx="2459990" cy="1597660"/>
          </a:xfrm>
          <a:custGeom>
            <a:avLst/>
            <a:gdLst/>
            <a:ahLst/>
            <a:cxnLst/>
            <a:rect l="l" t="t" r="r" b="b"/>
            <a:pathLst>
              <a:path w="2459990" h="1597659">
                <a:moveTo>
                  <a:pt x="24384" y="1524"/>
                </a:moveTo>
                <a:lnTo>
                  <a:pt x="0" y="0"/>
                </a:lnTo>
                <a:lnTo>
                  <a:pt x="0" y="6096"/>
                </a:lnTo>
                <a:lnTo>
                  <a:pt x="24384" y="7620"/>
                </a:lnTo>
                <a:lnTo>
                  <a:pt x="24384" y="1524"/>
                </a:lnTo>
                <a:close/>
              </a:path>
              <a:path w="2459990" h="1597659">
                <a:moveTo>
                  <a:pt x="70104" y="4572"/>
                </a:moveTo>
                <a:lnTo>
                  <a:pt x="68580" y="4572"/>
                </a:lnTo>
                <a:lnTo>
                  <a:pt x="44196" y="3048"/>
                </a:lnTo>
                <a:lnTo>
                  <a:pt x="44196" y="9144"/>
                </a:lnTo>
                <a:lnTo>
                  <a:pt x="67056" y="10668"/>
                </a:lnTo>
                <a:lnTo>
                  <a:pt x="68580" y="10668"/>
                </a:lnTo>
                <a:lnTo>
                  <a:pt x="70104" y="4572"/>
                </a:lnTo>
                <a:close/>
              </a:path>
              <a:path w="2459990" h="1597659">
                <a:moveTo>
                  <a:pt x="114300" y="12192"/>
                </a:moveTo>
                <a:lnTo>
                  <a:pt x="102108" y="10668"/>
                </a:lnTo>
                <a:lnTo>
                  <a:pt x="88392" y="7620"/>
                </a:lnTo>
                <a:lnTo>
                  <a:pt x="86868" y="13716"/>
                </a:lnTo>
                <a:lnTo>
                  <a:pt x="100584" y="16764"/>
                </a:lnTo>
                <a:lnTo>
                  <a:pt x="112776" y="18288"/>
                </a:lnTo>
                <a:lnTo>
                  <a:pt x="114300" y="12192"/>
                </a:lnTo>
                <a:close/>
              </a:path>
              <a:path w="2459990" h="1597659">
                <a:moveTo>
                  <a:pt x="156972" y="22860"/>
                </a:moveTo>
                <a:lnTo>
                  <a:pt x="135636" y="18288"/>
                </a:lnTo>
                <a:lnTo>
                  <a:pt x="132588" y="16764"/>
                </a:lnTo>
                <a:lnTo>
                  <a:pt x="131064" y="22860"/>
                </a:lnTo>
                <a:lnTo>
                  <a:pt x="134112" y="24384"/>
                </a:lnTo>
                <a:lnTo>
                  <a:pt x="155448" y="28956"/>
                </a:lnTo>
                <a:lnTo>
                  <a:pt x="156972" y="22860"/>
                </a:lnTo>
                <a:close/>
              </a:path>
              <a:path w="2459990" h="1597659">
                <a:moveTo>
                  <a:pt x="199644" y="38100"/>
                </a:moveTo>
                <a:lnTo>
                  <a:pt x="175260" y="28956"/>
                </a:lnTo>
                <a:lnTo>
                  <a:pt x="173736" y="35052"/>
                </a:lnTo>
                <a:lnTo>
                  <a:pt x="196596" y="42672"/>
                </a:lnTo>
                <a:lnTo>
                  <a:pt x="199644" y="38100"/>
                </a:lnTo>
                <a:close/>
              </a:path>
              <a:path w="2459990" h="1597659">
                <a:moveTo>
                  <a:pt x="240792" y="54864"/>
                </a:moveTo>
                <a:lnTo>
                  <a:pt x="236220" y="51816"/>
                </a:lnTo>
                <a:lnTo>
                  <a:pt x="216408" y="44196"/>
                </a:lnTo>
                <a:lnTo>
                  <a:pt x="214884" y="50292"/>
                </a:lnTo>
                <a:lnTo>
                  <a:pt x="233172" y="57912"/>
                </a:lnTo>
                <a:lnTo>
                  <a:pt x="237744" y="59436"/>
                </a:lnTo>
                <a:lnTo>
                  <a:pt x="240792" y="54864"/>
                </a:lnTo>
                <a:close/>
              </a:path>
              <a:path w="2459990" h="1597659">
                <a:moveTo>
                  <a:pt x="280416" y="73152"/>
                </a:moveTo>
                <a:lnTo>
                  <a:pt x="268224" y="67056"/>
                </a:lnTo>
                <a:lnTo>
                  <a:pt x="257556" y="62484"/>
                </a:lnTo>
                <a:lnTo>
                  <a:pt x="256032" y="68580"/>
                </a:lnTo>
                <a:lnTo>
                  <a:pt x="266700" y="73152"/>
                </a:lnTo>
                <a:lnTo>
                  <a:pt x="265176" y="73152"/>
                </a:lnTo>
                <a:lnTo>
                  <a:pt x="277368" y="79248"/>
                </a:lnTo>
                <a:lnTo>
                  <a:pt x="280416" y="73152"/>
                </a:lnTo>
                <a:close/>
              </a:path>
              <a:path w="2459990" h="1597659">
                <a:moveTo>
                  <a:pt x="320040" y="96012"/>
                </a:moveTo>
                <a:lnTo>
                  <a:pt x="300228" y="83820"/>
                </a:lnTo>
                <a:lnTo>
                  <a:pt x="297180" y="82296"/>
                </a:lnTo>
                <a:lnTo>
                  <a:pt x="294132" y="88392"/>
                </a:lnTo>
                <a:lnTo>
                  <a:pt x="297180" y="89916"/>
                </a:lnTo>
                <a:lnTo>
                  <a:pt x="316992" y="100584"/>
                </a:lnTo>
                <a:lnTo>
                  <a:pt x="320040" y="96012"/>
                </a:lnTo>
                <a:close/>
              </a:path>
              <a:path w="2459990" h="1597659">
                <a:moveTo>
                  <a:pt x="358140" y="118872"/>
                </a:moveTo>
                <a:lnTo>
                  <a:pt x="336804" y="105156"/>
                </a:lnTo>
                <a:lnTo>
                  <a:pt x="332232" y="111252"/>
                </a:lnTo>
                <a:lnTo>
                  <a:pt x="353568" y="124968"/>
                </a:lnTo>
                <a:lnTo>
                  <a:pt x="358140" y="118872"/>
                </a:lnTo>
                <a:close/>
              </a:path>
              <a:path w="2459990" h="1597659">
                <a:moveTo>
                  <a:pt x="393192" y="144780"/>
                </a:moveTo>
                <a:lnTo>
                  <a:pt x="373380" y="131064"/>
                </a:lnTo>
                <a:lnTo>
                  <a:pt x="368808" y="135636"/>
                </a:lnTo>
                <a:lnTo>
                  <a:pt x="388620" y="149352"/>
                </a:lnTo>
                <a:lnTo>
                  <a:pt x="390144" y="150876"/>
                </a:lnTo>
                <a:lnTo>
                  <a:pt x="393192" y="144780"/>
                </a:lnTo>
                <a:close/>
              </a:path>
              <a:path w="2459990" h="1597659">
                <a:moveTo>
                  <a:pt x="428244" y="173736"/>
                </a:moveTo>
                <a:lnTo>
                  <a:pt x="422148" y="167640"/>
                </a:lnTo>
                <a:lnTo>
                  <a:pt x="408432" y="156972"/>
                </a:lnTo>
                <a:lnTo>
                  <a:pt x="405384" y="161544"/>
                </a:lnTo>
                <a:lnTo>
                  <a:pt x="417576" y="172212"/>
                </a:lnTo>
                <a:lnTo>
                  <a:pt x="423672" y="178308"/>
                </a:lnTo>
                <a:lnTo>
                  <a:pt x="428244" y="173736"/>
                </a:lnTo>
                <a:close/>
              </a:path>
              <a:path w="2459990" h="1597659">
                <a:moveTo>
                  <a:pt x="461772" y="202692"/>
                </a:moveTo>
                <a:lnTo>
                  <a:pt x="449580" y="192024"/>
                </a:lnTo>
                <a:lnTo>
                  <a:pt x="443484" y="185928"/>
                </a:lnTo>
                <a:lnTo>
                  <a:pt x="438912" y="190500"/>
                </a:lnTo>
                <a:lnTo>
                  <a:pt x="445008" y="196596"/>
                </a:lnTo>
                <a:lnTo>
                  <a:pt x="457200" y="207264"/>
                </a:lnTo>
                <a:lnTo>
                  <a:pt x="461772" y="202692"/>
                </a:lnTo>
                <a:close/>
              </a:path>
              <a:path w="2459990" h="1597659">
                <a:moveTo>
                  <a:pt x="493776" y="234696"/>
                </a:moveTo>
                <a:lnTo>
                  <a:pt x="475488" y="216408"/>
                </a:lnTo>
                <a:lnTo>
                  <a:pt x="470916" y="220980"/>
                </a:lnTo>
                <a:lnTo>
                  <a:pt x="489204" y="239268"/>
                </a:lnTo>
                <a:lnTo>
                  <a:pt x="493776" y="234696"/>
                </a:lnTo>
                <a:close/>
              </a:path>
              <a:path w="2459990" h="1597659">
                <a:moveTo>
                  <a:pt x="524256" y="266700"/>
                </a:moveTo>
                <a:lnTo>
                  <a:pt x="507492" y="248412"/>
                </a:lnTo>
                <a:lnTo>
                  <a:pt x="501396" y="252984"/>
                </a:lnTo>
                <a:lnTo>
                  <a:pt x="519684" y="271272"/>
                </a:lnTo>
                <a:lnTo>
                  <a:pt x="524256" y="266700"/>
                </a:lnTo>
                <a:close/>
              </a:path>
              <a:path w="2459990" h="1597659">
                <a:moveTo>
                  <a:pt x="551688" y="301752"/>
                </a:moveTo>
                <a:lnTo>
                  <a:pt x="536448" y="281940"/>
                </a:lnTo>
                <a:lnTo>
                  <a:pt x="531876" y="286512"/>
                </a:lnTo>
                <a:lnTo>
                  <a:pt x="547116" y="304800"/>
                </a:lnTo>
                <a:lnTo>
                  <a:pt x="551688" y="301752"/>
                </a:lnTo>
                <a:close/>
              </a:path>
              <a:path w="2459990" h="1597659">
                <a:moveTo>
                  <a:pt x="579120" y="336804"/>
                </a:moveTo>
                <a:lnTo>
                  <a:pt x="576072" y="332232"/>
                </a:lnTo>
                <a:lnTo>
                  <a:pt x="563880" y="316992"/>
                </a:lnTo>
                <a:lnTo>
                  <a:pt x="559308" y="320040"/>
                </a:lnTo>
                <a:lnTo>
                  <a:pt x="569976" y="335280"/>
                </a:lnTo>
                <a:lnTo>
                  <a:pt x="574548" y="341376"/>
                </a:lnTo>
                <a:lnTo>
                  <a:pt x="579120" y="336804"/>
                </a:lnTo>
                <a:close/>
              </a:path>
              <a:path w="2459990" h="1597659">
                <a:moveTo>
                  <a:pt x="603504" y="373380"/>
                </a:moveTo>
                <a:lnTo>
                  <a:pt x="597408" y="362712"/>
                </a:lnTo>
                <a:lnTo>
                  <a:pt x="589788" y="352044"/>
                </a:lnTo>
                <a:lnTo>
                  <a:pt x="585216" y="356616"/>
                </a:lnTo>
                <a:lnTo>
                  <a:pt x="591312" y="365760"/>
                </a:lnTo>
                <a:lnTo>
                  <a:pt x="598932" y="377952"/>
                </a:lnTo>
                <a:lnTo>
                  <a:pt x="603504" y="373380"/>
                </a:lnTo>
                <a:close/>
              </a:path>
              <a:path w="2459990" h="1597659">
                <a:moveTo>
                  <a:pt x="627888" y="411480"/>
                </a:moveTo>
                <a:lnTo>
                  <a:pt x="617220" y="394716"/>
                </a:lnTo>
                <a:lnTo>
                  <a:pt x="614172" y="390144"/>
                </a:lnTo>
                <a:lnTo>
                  <a:pt x="609600" y="393192"/>
                </a:lnTo>
                <a:lnTo>
                  <a:pt x="611124" y="397764"/>
                </a:lnTo>
                <a:lnTo>
                  <a:pt x="621792" y="414528"/>
                </a:lnTo>
                <a:lnTo>
                  <a:pt x="627888" y="411480"/>
                </a:lnTo>
                <a:close/>
              </a:path>
              <a:path w="2459990" h="1597659">
                <a:moveTo>
                  <a:pt x="649224" y="451104"/>
                </a:moveTo>
                <a:lnTo>
                  <a:pt x="637032" y="428244"/>
                </a:lnTo>
                <a:lnTo>
                  <a:pt x="630936" y="431292"/>
                </a:lnTo>
                <a:lnTo>
                  <a:pt x="643128" y="454152"/>
                </a:lnTo>
                <a:lnTo>
                  <a:pt x="649224" y="451104"/>
                </a:lnTo>
                <a:close/>
              </a:path>
              <a:path w="2459990" h="1597659">
                <a:moveTo>
                  <a:pt x="667512" y="492252"/>
                </a:moveTo>
                <a:lnTo>
                  <a:pt x="656844" y="467868"/>
                </a:lnTo>
                <a:lnTo>
                  <a:pt x="650748" y="470916"/>
                </a:lnTo>
                <a:lnTo>
                  <a:pt x="661416" y="493776"/>
                </a:lnTo>
                <a:lnTo>
                  <a:pt x="667512" y="492252"/>
                </a:lnTo>
                <a:close/>
              </a:path>
              <a:path w="2459990" h="1597659">
                <a:moveTo>
                  <a:pt x="684276" y="533400"/>
                </a:moveTo>
                <a:lnTo>
                  <a:pt x="682752" y="528828"/>
                </a:lnTo>
                <a:lnTo>
                  <a:pt x="675132" y="509016"/>
                </a:lnTo>
                <a:lnTo>
                  <a:pt x="669036" y="512064"/>
                </a:lnTo>
                <a:lnTo>
                  <a:pt x="676656" y="531876"/>
                </a:lnTo>
                <a:lnTo>
                  <a:pt x="678180" y="534924"/>
                </a:lnTo>
                <a:lnTo>
                  <a:pt x="684276" y="533400"/>
                </a:lnTo>
                <a:close/>
              </a:path>
              <a:path w="2459990" h="1597659">
                <a:moveTo>
                  <a:pt x="699516" y="574548"/>
                </a:moveTo>
                <a:lnTo>
                  <a:pt x="696468" y="563880"/>
                </a:lnTo>
                <a:lnTo>
                  <a:pt x="690372" y="550164"/>
                </a:lnTo>
                <a:lnTo>
                  <a:pt x="685800" y="553212"/>
                </a:lnTo>
                <a:lnTo>
                  <a:pt x="690372" y="566928"/>
                </a:lnTo>
                <a:lnTo>
                  <a:pt x="693420" y="577596"/>
                </a:lnTo>
                <a:lnTo>
                  <a:pt x="699516" y="574548"/>
                </a:lnTo>
                <a:close/>
              </a:path>
              <a:path w="2459990" h="1597659">
                <a:moveTo>
                  <a:pt x="711708" y="618744"/>
                </a:moveTo>
                <a:lnTo>
                  <a:pt x="707136" y="600456"/>
                </a:lnTo>
                <a:lnTo>
                  <a:pt x="704088" y="592836"/>
                </a:lnTo>
                <a:lnTo>
                  <a:pt x="697992" y="595884"/>
                </a:lnTo>
                <a:lnTo>
                  <a:pt x="701040" y="601980"/>
                </a:lnTo>
                <a:lnTo>
                  <a:pt x="705612" y="620268"/>
                </a:lnTo>
                <a:lnTo>
                  <a:pt x="711708" y="618744"/>
                </a:lnTo>
                <a:close/>
              </a:path>
              <a:path w="2459990" h="1597659">
                <a:moveTo>
                  <a:pt x="720852" y="661416"/>
                </a:moveTo>
                <a:lnTo>
                  <a:pt x="716280" y="637032"/>
                </a:lnTo>
                <a:lnTo>
                  <a:pt x="710184" y="638556"/>
                </a:lnTo>
                <a:lnTo>
                  <a:pt x="714756" y="662940"/>
                </a:lnTo>
                <a:lnTo>
                  <a:pt x="720852" y="661416"/>
                </a:lnTo>
                <a:close/>
              </a:path>
              <a:path w="2459990" h="1597659">
                <a:moveTo>
                  <a:pt x="726948" y="705612"/>
                </a:moveTo>
                <a:lnTo>
                  <a:pt x="723900" y="681228"/>
                </a:lnTo>
                <a:lnTo>
                  <a:pt x="717804" y="681228"/>
                </a:lnTo>
                <a:lnTo>
                  <a:pt x="720852" y="707136"/>
                </a:lnTo>
                <a:lnTo>
                  <a:pt x="726948" y="705612"/>
                </a:lnTo>
                <a:close/>
              </a:path>
              <a:path w="2459990" h="1597659">
                <a:moveTo>
                  <a:pt x="731520" y="745236"/>
                </a:moveTo>
                <a:lnTo>
                  <a:pt x="729996" y="725424"/>
                </a:lnTo>
                <a:lnTo>
                  <a:pt x="722376" y="725424"/>
                </a:lnTo>
                <a:lnTo>
                  <a:pt x="725424" y="745236"/>
                </a:lnTo>
                <a:lnTo>
                  <a:pt x="725424" y="749808"/>
                </a:lnTo>
                <a:lnTo>
                  <a:pt x="731520" y="749808"/>
                </a:lnTo>
                <a:lnTo>
                  <a:pt x="731520" y="745236"/>
                </a:lnTo>
                <a:close/>
              </a:path>
              <a:path w="2459990" h="1597659">
                <a:moveTo>
                  <a:pt x="733044" y="794004"/>
                </a:moveTo>
                <a:lnTo>
                  <a:pt x="731520" y="781812"/>
                </a:lnTo>
                <a:lnTo>
                  <a:pt x="731520" y="769620"/>
                </a:lnTo>
                <a:lnTo>
                  <a:pt x="725424" y="769620"/>
                </a:lnTo>
                <a:lnTo>
                  <a:pt x="725424" y="781812"/>
                </a:lnTo>
                <a:lnTo>
                  <a:pt x="726948" y="795528"/>
                </a:lnTo>
                <a:lnTo>
                  <a:pt x="733044" y="794004"/>
                </a:lnTo>
                <a:close/>
              </a:path>
              <a:path w="2459990" h="1597659">
                <a:moveTo>
                  <a:pt x="739140" y="838200"/>
                </a:moveTo>
                <a:lnTo>
                  <a:pt x="734898" y="818388"/>
                </a:lnTo>
                <a:lnTo>
                  <a:pt x="734568" y="816864"/>
                </a:lnTo>
                <a:lnTo>
                  <a:pt x="734568" y="813816"/>
                </a:lnTo>
                <a:lnTo>
                  <a:pt x="728472" y="813816"/>
                </a:lnTo>
                <a:lnTo>
                  <a:pt x="728472" y="818388"/>
                </a:lnTo>
                <a:lnTo>
                  <a:pt x="733044" y="839724"/>
                </a:lnTo>
                <a:lnTo>
                  <a:pt x="739140" y="838200"/>
                </a:lnTo>
                <a:close/>
              </a:path>
              <a:path w="2459990" h="1597659">
                <a:moveTo>
                  <a:pt x="751332" y="880872"/>
                </a:moveTo>
                <a:lnTo>
                  <a:pt x="742188" y="856488"/>
                </a:lnTo>
                <a:lnTo>
                  <a:pt x="736092" y="858012"/>
                </a:lnTo>
                <a:lnTo>
                  <a:pt x="745236" y="882396"/>
                </a:lnTo>
                <a:lnTo>
                  <a:pt x="751332" y="880872"/>
                </a:lnTo>
                <a:close/>
              </a:path>
              <a:path w="2459990" h="1597659">
                <a:moveTo>
                  <a:pt x="768096" y="920496"/>
                </a:moveTo>
                <a:lnTo>
                  <a:pt x="757428" y="897636"/>
                </a:lnTo>
                <a:lnTo>
                  <a:pt x="751332" y="900684"/>
                </a:lnTo>
                <a:lnTo>
                  <a:pt x="763524" y="923544"/>
                </a:lnTo>
                <a:lnTo>
                  <a:pt x="768096" y="920496"/>
                </a:lnTo>
                <a:close/>
              </a:path>
              <a:path w="2459990" h="1597659">
                <a:moveTo>
                  <a:pt x="790956" y="958596"/>
                </a:moveTo>
                <a:lnTo>
                  <a:pt x="777240" y="937260"/>
                </a:lnTo>
                <a:lnTo>
                  <a:pt x="772668" y="940308"/>
                </a:lnTo>
                <a:lnTo>
                  <a:pt x="784860" y="961644"/>
                </a:lnTo>
                <a:lnTo>
                  <a:pt x="790956" y="958596"/>
                </a:lnTo>
                <a:close/>
              </a:path>
              <a:path w="2459990" h="1597659">
                <a:moveTo>
                  <a:pt x="816864" y="995172"/>
                </a:moveTo>
                <a:lnTo>
                  <a:pt x="801624" y="973836"/>
                </a:lnTo>
                <a:lnTo>
                  <a:pt x="797052" y="978408"/>
                </a:lnTo>
                <a:lnTo>
                  <a:pt x="810768" y="998220"/>
                </a:lnTo>
                <a:lnTo>
                  <a:pt x="816864" y="995172"/>
                </a:lnTo>
                <a:close/>
              </a:path>
              <a:path w="2459990" h="1597659">
                <a:moveTo>
                  <a:pt x="844296" y="1028700"/>
                </a:moveTo>
                <a:lnTo>
                  <a:pt x="829056" y="1008888"/>
                </a:lnTo>
                <a:lnTo>
                  <a:pt x="822960" y="1013460"/>
                </a:lnTo>
                <a:lnTo>
                  <a:pt x="839724" y="1033272"/>
                </a:lnTo>
                <a:lnTo>
                  <a:pt x="844296" y="1028700"/>
                </a:lnTo>
                <a:close/>
              </a:path>
              <a:path w="2459990" h="1597659">
                <a:moveTo>
                  <a:pt x="874776" y="1060704"/>
                </a:moveTo>
                <a:lnTo>
                  <a:pt x="858012" y="1042416"/>
                </a:lnTo>
                <a:lnTo>
                  <a:pt x="853440" y="1046988"/>
                </a:lnTo>
                <a:lnTo>
                  <a:pt x="870204" y="1065276"/>
                </a:lnTo>
                <a:lnTo>
                  <a:pt x="874776" y="1060704"/>
                </a:lnTo>
                <a:close/>
              </a:path>
              <a:path w="2459990" h="1597659">
                <a:moveTo>
                  <a:pt x="908304" y="1091184"/>
                </a:moveTo>
                <a:lnTo>
                  <a:pt x="888492" y="1072896"/>
                </a:lnTo>
                <a:lnTo>
                  <a:pt x="885444" y="1077468"/>
                </a:lnTo>
                <a:lnTo>
                  <a:pt x="903732" y="1095756"/>
                </a:lnTo>
                <a:lnTo>
                  <a:pt x="908304" y="1091184"/>
                </a:lnTo>
                <a:close/>
              </a:path>
              <a:path w="2459990" h="1597659">
                <a:moveTo>
                  <a:pt x="941832" y="1118616"/>
                </a:moveTo>
                <a:lnTo>
                  <a:pt x="922020" y="1103376"/>
                </a:lnTo>
                <a:lnTo>
                  <a:pt x="918972" y="1107948"/>
                </a:lnTo>
                <a:lnTo>
                  <a:pt x="937260" y="1123188"/>
                </a:lnTo>
                <a:lnTo>
                  <a:pt x="941832" y="1118616"/>
                </a:lnTo>
                <a:close/>
              </a:path>
              <a:path w="2459990" h="1597659">
                <a:moveTo>
                  <a:pt x="976884" y="1146048"/>
                </a:moveTo>
                <a:lnTo>
                  <a:pt x="958596" y="1132332"/>
                </a:lnTo>
                <a:lnTo>
                  <a:pt x="957072" y="1130808"/>
                </a:lnTo>
                <a:lnTo>
                  <a:pt x="952500" y="1135380"/>
                </a:lnTo>
                <a:lnTo>
                  <a:pt x="954024" y="1136904"/>
                </a:lnTo>
                <a:lnTo>
                  <a:pt x="973836" y="1150620"/>
                </a:lnTo>
                <a:lnTo>
                  <a:pt x="976884" y="1146048"/>
                </a:lnTo>
                <a:close/>
              </a:path>
              <a:path w="2459990" h="1597659">
                <a:moveTo>
                  <a:pt x="1013460" y="1171956"/>
                </a:moveTo>
                <a:lnTo>
                  <a:pt x="992124" y="1156716"/>
                </a:lnTo>
                <a:lnTo>
                  <a:pt x="989076" y="1162812"/>
                </a:lnTo>
                <a:lnTo>
                  <a:pt x="998220" y="1170432"/>
                </a:lnTo>
                <a:lnTo>
                  <a:pt x="1010412" y="1176528"/>
                </a:lnTo>
                <a:lnTo>
                  <a:pt x="1013460" y="1171956"/>
                </a:lnTo>
                <a:close/>
              </a:path>
              <a:path w="2459990" h="1597659">
                <a:moveTo>
                  <a:pt x="1050036" y="1196340"/>
                </a:moveTo>
                <a:lnTo>
                  <a:pt x="1028700" y="1182624"/>
                </a:lnTo>
                <a:lnTo>
                  <a:pt x="1025652" y="1187196"/>
                </a:lnTo>
                <a:lnTo>
                  <a:pt x="1046988" y="1200912"/>
                </a:lnTo>
                <a:lnTo>
                  <a:pt x="1050036" y="1196340"/>
                </a:lnTo>
                <a:close/>
              </a:path>
              <a:path w="2459990" h="1597659">
                <a:moveTo>
                  <a:pt x="1088136" y="1219200"/>
                </a:moveTo>
                <a:lnTo>
                  <a:pt x="1066800" y="1205484"/>
                </a:lnTo>
                <a:lnTo>
                  <a:pt x="1063752" y="1211580"/>
                </a:lnTo>
                <a:lnTo>
                  <a:pt x="1085088" y="1225296"/>
                </a:lnTo>
                <a:lnTo>
                  <a:pt x="1088136" y="1219200"/>
                </a:lnTo>
                <a:close/>
              </a:path>
              <a:path w="2459990" h="1597659">
                <a:moveTo>
                  <a:pt x="1126236" y="1240536"/>
                </a:moveTo>
                <a:lnTo>
                  <a:pt x="1104900" y="1228344"/>
                </a:lnTo>
                <a:lnTo>
                  <a:pt x="1101852" y="1234440"/>
                </a:lnTo>
                <a:lnTo>
                  <a:pt x="1123188" y="1246632"/>
                </a:lnTo>
                <a:lnTo>
                  <a:pt x="1126236" y="1240536"/>
                </a:lnTo>
                <a:close/>
              </a:path>
              <a:path w="2459990" h="1597659">
                <a:moveTo>
                  <a:pt x="1165860" y="1261872"/>
                </a:moveTo>
                <a:lnTo>
                  <a:pt x="1155192" y="1257300"/>
                </a:lnTo>
                <a:lnTo>
                  <a:pt x="1143000" y="1249680"/>
                </a:lnTo>
                <a:lnTo>
                  <a:pt x="1139952" y="1255776"/>
                </a:lnTo>
                <a:lnTo>
                  <a:pt x="1152144" y="1261872"/>
                </a:lnTo>
                <a:lnTo>
                  <a:pt x="1162812" y="1267968"/>
                </a:lnTo>
                <a:lnTo>
                  <a:pt x="1165860" y="1261872"/>
                </a:lnTo>
                <a:close/>
              </a:path>
              <a:path w="2459990" h="1597659">
                <a:moveTo>
                  <a:pt x="1205484" y="1283208"/>
                </a:moveTo>
                <a:lnTo>
                  <a:pt x="1182624" y="1271016"/>
                </a:lnTo>
                <a:lnTo>
                  <a:pt x="1179576" y="1277112"/>
                </a:lnTo>
                <a:lnTo>
                  <a:pt x="1202436" y="1287780"/>
                </a:lnTo>
                <a:lnTo>
                  <a:pt x="1205484" y="1283208"/>
                </a:lnTo>
                <a:close/>
              </a:path>
              <a:path w="2459990" h="1597659">
                <a:moveTo>
                  <a:pt x="1245108" y="1301496"/>
                </a:moveTo>
                <a:lnTo>
                  <a:pt x="1222248" y="1290828"/>
                </a:lnTo>
                <a:lnTo>
                  <a:pt x="1219200" y="1296924"/>
                </a:lnTo>
                <a:lnTo>
                  <a:pt x="1242060" y="1307592"/>
                </a:lnTo>
                <a:lnTo>
                  <a:pt x="1245108" y="1301496"/>
                </a:lnTo>
                <a:close/>
              </a:path>
              <a:path w="2459990" h="1597659">
                <a:moveTo>
                  <a:pt x="1286256" y="1319784"/>
                </a:moveTo>
                <a:lnTo>
                  <a:pt x="1271016" y="1313688"/>
                </a:lnTo>
                <a:lnTo>
                  <a:pt x="1261872" y="1309116"/>
                </a:lnTo>
                <a:lnTo>
                  <a:pt x="1260348" y="1315212"/>
                </a:lnTo>
                <a:lnTo>
                  <a:pt x="1269492" y="1319784"/>
                </a:lnTo>
                <a:lnTo>
                  <a:pt x="1283208" y="1325880"/>
                </a:lnTo>
                <a:lnTo>
                  <a:pt x="1286256" y="1319784"/>
                </a:lnTo>
                <a:close/>
              </a:path>
              <a:path w="2459990" h="1597659">
                <a:moveTo>
                  <a:pt x="1325880" y="1338072"/>
                </a:moveTo>
                <a:lnTo>
                  <a:pt x="1303020" y="1327404"/>
                </a:lnTo>
                <a:lnTo>
                  <a:pt x="1299972" y="1333500"/>
                </a:lnTo>
                <a:lnTo>
                  <a:pt x="1324356" y="1342644"/>
                </a:lnTo>
                <a:lnTo>
                  <a:pt x="1325880" y="1338072"/>
                </a:lnTo>
                <a:close/>
              </a:path>
              <a:path w="2459990" h="1597659">
                <a:moveTo>
                  <a:pt x="1367028" y="1353312"/>
                </a:moveTo>
                <a:lnTo>
                  <a:pt x="1344168" y="1344168"/>
                </a:lnTo>
                <a:lnTo>
                  <a:pt x="1341120" y="1350264"/>
                </a:lnTo>
                <a:lnTo>
                  <a:pt x="1365504" y="1359408"/>
                </a:lnTo>
                <a:lnTo>
                  <a:pt x="1367028" y="1353312"/>
                </a:lnTo>
                <a:close/>
              </a:path>
              <a:path w="2459990" h="1597659">
                <a:moveTo>
                  <a:pt x="1408176" y="1370076"/>
                </a:moveTo>
                <a:lnTo>
                  <a:pt x="1397508" y="1365504"/>
                </a:lnTo>
                <a:lnTo>
                  <a:pt x="1385316" y="1360932"/>
                </a:lnTo>
                <a:lnTo>
                  <a:pt x="1382268" y="1367028"/>
                </a:lnTo>
                <a:lnTo>
                  <a:pt x="1395984" y="1371600"/>
                </a:lnTo>
                <a:lnTo>
                  <a:pt x="1406652" y="1376172"/>
                </a:lnTo>
                <a:lnTo>
                  <a:pt x="1408176" y="1370076"/>
                </a:lnTo>
                <a:close/>
              </a:path>
              <a:path w="2459990" h="1597659">
                <a:moveTo>
                  <a:pt x="1450848" y="1385316"/>
                </a:moveTo>
                <a:lnTo>
                  <a:pt x="1426464" y="1376172"/>
                </a:lnTo>
                <a:lnTo>
                  <a:pt x="1424940" y="1382268"/>
                </a:lnTo>
                <a:lnTo>
                  <a:pt x="1447800" y="1391412"/>
                </a:lnTo>
                <a:lnTo>
                  <a:pt x="1450848" y="1385316"/>
                </a:lnTo>
                <a:close/>
              </a:path>
              <a:path w="2459990" h="1597659">
                <a:moveTo>
                  <a:pt x="1491996" y="1399032"/>
                </a:moveTo>
                <a:lnTo>
                  <a:pt x="1469136" y="1391412"/>
                </a:lnTo>
                <a:lnTo>
                  <a:pt x="1466088" y="1397508"/>
                </a:lnTo>
                <a:lnTo>
                  <a:pt x="1490472" y="1405128"/>
                </a:lnTo>
                <a:lnTo>
                  <a:pt x="1491996" y="1399032"/>
                </a:lnTo>
                <a:close/>
              </a:path>
              <a:path w="2459990" h="1597659">
                <a:moveTo>
                  <a:pt x="1534668" y="1414272"/>
                </a:moveTo>
                <a:lnTo>
                  <a:pt x="1533144" y="1412748"/>
                </a:lnTo>
                <a:lnTo>
                  <a:pt x="1510284" y="1405128"/>
                </a:lnTo>
                <a:lnTo>
                  <a:pt x="1508760" y="1411224"/>
                </a:lnTo>
                <a:lnTo>
                  <a:pt x="1531620" y="1418844"/>
                </a:lnTo>
                <a:lnTo>
                  <a:pt x="1533144" y="1420368"/>
                </a:lnTo>
                <a:lnTo>
                  <a:pt x="1534668" y="1414272"/>
                </a:lnTo>
                <a:close/>
              </a:path>
              <a:path w="2459990" h="1597659">
                <a:moveTo>
                  <a:pt x="1577340" y="1426464"/>
                </a:moveTo>
                <a:lnTo>
                  <a:pt x="1552956" y="1418844"/>
                </a:lnTo>
                <a:lnTo>
                  <a:pt x="1551432" y="1424940"/>
                </a:lnTo>
                <a:lnTo>
                  <a:pt x="1575816" y="1432560"/>
                </a:lnTo>
                <a:lnTo>
                  <a:pt x="1577340" y="1426464"/>
                </a:lnTo>
                <a:close/>
              </a:path>
              <a:path w="2459990" h="1597659">
                <a:moveTo>
                  <a:pt x="1620012" y="1438656"/>
                </a:moveTo>
                <a:lnTo>
                  <a:pt x="1603248" y="1434084"/>
                </a:lnTo>
                <a:lnTo>
                  <a:pt x="1595628" y="1432560"/>
                </a:lnTo>
                <a:lnTo>
                  <a:pt x="1594104" y="1438656"/>
                </a:lnTo>
                <a:lnTo>
                  <a:pt x="1601724" y="1440180"/>
                </a:lnTo>
                <a:lnTo>
                  <a:pt x="1618488" y="1444752"/>
                </a:lnTo>
                <a:lnTo>
                  <a:pt x="1620012" y="1438656"/>
                </a:lnTo>
                <a:close/>
              </a:path>
              <a:path w="2459990" h="1597659">
                <a:moveTo>
                  <a:pt x="1662684" y="1450848"/>
                </a:moveTo>
                <a:lnTo>
                  <a:pt x="1638300" y="1444752"/>
                </a:lnTo>
                <a:lnTo>
                  <a:pt x="1636776" y="1450848"/>
                </a:lnTo>
                <a:lnTo>
                  <a:pt x="1661160" y="1456944"/>
                </a:lnTo>
                <a:lnTo>
                  <a:pt x="1662684" y="1450848"/>
                </a:lnTo>
                <a:close/>
              </a:path>
              <a:path w="2459990" h="1597659">
                <a:moveTo>
                  <a:pt x="1705356" y="1461516"/>
                </a:moveTo>
                <a:lnTo>
                  <a:pt x="1680972" y="1455420"/>
                </a:lnTo>
                <a:lnTo>
                  <a:pt x="1679448" y="1461516"/>
                </a:lnTo>
                <a:lnTo>
                  <a:pt x="1703832" y="1467612"/>
                </a:lnTo>
                <a:lnTo>
                  <a:pt x="1705356" y="1461516"/>
                </a:lnTo>
                <a:close/>
              </a:path>
              <a:path w="2459990" h="1597659">
                <a:moveTo>
                  <a:pt x="1748028" y="1472184"/>
                </a:moveTo>
                <a:lnTo>
                  <a:pt x="1723644" y="1466088"/>
                </a:lnTo>
                <a:lnTo>
                  <a:pt x="1722120" y="1472184"/>
                </a:lnTo>
                <a:lnTo>
                  <a:pt x="1746504" y="1478280"/>
                </a:lnTo>
                <a:lnTo>
                  <a:pt x="1748028" y="1472184"/>
                </a:lnTo>
                <a:close/>
              </a:path>
              <a:path w="2459990" h="1597659">
                <a:moveTo>
                  <a:pt x="1792224" y="1482852"/>
                </a:moveTo>
                <a:lnTo>
                  <a:pt x="1767840" y="1476756"/>
                </a:lnTo>
                <a:lnTo>
                  <a:pt x="1766316" y="1482852"/>
                </a:lnTo>
                <a:lnTo>
                  <a:pt x="1790700" y="1488948"/>
                </a:lnTo>
                <a:lnTo>
                  <a:pt x="1792224" y="1482852"/>
                </a:lnTo>
                <a:close/>
              </a:path>
              <a:path w="2459990" h="1597659">
                <a:moveTo>
                  <a:pt x="1834896" y="1491996"/>
                </a:moveTo>
                <a:lnTo>
                  <a:pt x="1825752" y="1490472"/>
                </a:lnTo>
                <a:lnTo>
                  <a:pt x="1810512" y="1485900"/>
                </a:lnTo>
                <a:lnTo>
                  <a:pt x="1808988" y="1493520"/>
                </a:lnTo>
                <a:lnTo>
                  <a:pt x="1824228" y="1496568"/>
                </a:lnTo>
                <a:lnTo>
                  <a:pt x="1834896" y="1498092"/>
                </a:lnTo>
                <a:lnTo>
                  <a:pt x="1834896" y="1491996"/>
                </a:lnTo>
                <a:close/>
              </a:path>
              <a:path w="2459990" h="1597659">
                <a:moveTo>
                  <a:pt x="1879092" y="1501140"/>
                </a:moveTo>
                <a:lnTo>
                  <a:pt x="1854708" y="1495044"/>
                </a:lnTo>
                <a:lnTo>
                  <a:pt x="1853184" y="1501140"/>
                </a:lnTo>
                <a:lnTo>
                  <a:pt x="1877568" y="1507236"/>
                </a:lnTo>
                <a:lnTo>
                  <a:pt x="1879092" y="1501140"/>
                </a:lnTo>
                <a:close/>
              </a:path>
              <a:path w="2459990" h="1597659">
                <a:moveTo>
                  <a:pt x="1923288" y="1508760"/>
                </a:moveTo>
                <a:lnTo>
                  <a:pt x="1909064" y="1505712"/>
                </a:lnTo>
                <a:lnTo>
                  <a:pt x="1901952" y="1504188"/>
                </a:lnTo>
                <a:lnTo>
                  <a:pt x="1901952" y="1505712"/>
                </a:lnTo>
                <a:lnTo>
                  <a:pt x="1897380" y="1504188"/>
                </a:lnTo>
                <a:lnTo>
                  <a:pt x="1895856" y="1510284"/>
                </a:lnTo>
                <a:lnTo>
                  <a:pt x="1900428" y="1511808"/>
                </a:lnTo>
                <a:lnTo>
                  <a:pt x="1921764" y="1514856"/>
                </a:lnTo>
                <a:lnTo>
                  <a:pt x="1923288" y="1508760"/>
                </a:lnTo>
                <a:close/>
              </a:path>
              <a:path w="2459990" h="1597659">
                <a:moveTo>
                  <a:pt x="1965960" y="1516380"/>
                </a:moveTo>
                <a:lnTo>
                  <a:pt x="1941576" y="1511808"/>
                </a:lnTo>
                <a:lnTo>
                  <a:pt x="1940052" y="1517904"/>
                </a:lnTo>
                <a:lnTo>
                  <a:pt x="1965960" y="1522476"/>
                </a:lnTo>
                <a:lnTo>
                  <a:pt x="1965960" y="1516380"/>
                </a:lnTo>
                <a:close/>
              </a:path>
              <a:path w="2459990" h="1597659">
                <a:moveTo>
                  <a:pt x="2010156" y="1522476"/>
                </a:moveTo>
                <a:lnTo>
                  <a:pt x="1985772" y="1519428"/>
                </a:lnTo>
                <a:lnTo>
                  <a:pt x="1984248" y="1525524"/>
                </a:lnTo>
                <a:lnTo>
                  <a:pt x="2008632" y="1528572"/>
                </a:lnTo>
                <a:lnTo>
                  <a:pt x="2010156" y="1522476"/>
                </a:lnTo>
                <a:close/>
              </a:path>
              <a:path w="2459990" h="1597659">
                <a:moveTo>
                  <a:pt x="2054352" y="1528572"/>
                </a:moveTo>
                <a:lnTo>
                  <a:pt x="2028444" y="1525524"/>
                </a:lnTo>
                <a:lnTo>
                  <a:pt x="2028444" y="1531620"/>
                </a:lnTo>
                <a:lnTo>
                  <a:pt x="2052828" y="1534668"/>
                </a:lnTo>
                <a:lnTo>
                  <a:pt x="2054352" y="1528572"/>
                </a:lnTo>
                <a:close/>
              </a:path>
              <a:path w="2459990" h="1597659">
                <a:moveTo>
                  <a:pt x="2098548" y="1534668"/>
                </a:moveTo>
                <a:lnTo>
                  <a:pt x="2072640" y="1531620"/>
                </a:lnTo>
                <a:lnTo>
                  <a:pt x="2072640" y="1537716"/>
                </a:lnTo>
                <a:lnTo>
                  <a:pt x="2097024" y="1540764"/>
                </a:lnTo>
                <a:lnTo>
                  <a:pt x="2098548" y="1534668"/>
                </a:lnTo>
                <a:close/>
              </a:path>
              <a:path w="2459990" h="1597659">
                <a:moveTo>
                  <a:pt x="2142744" y="1539240"/>
                </a:moveTo>
                <a:lnTo>
                  <a:pt x="2138172" y="1539240"/>
                </a:lnTo>
                <a:lnTo>
                  <a:pt x="2116836" y="1536192"/>
                </a:lnTo>
                <a:lnTo>
                  <a:pt x="2116836" y="1543812"/>
                </a:lnTo>
                <a:lnTo>
                  <a:pt x="2136648" y="1545336"/>
                </a:lnTo>
                <a:lnTo>
                  <a:pt x="2141220" y="1545336"/>
                </a:lnTo>
                <a:lnTo>
                  <a:pt x="2142744" y="1539240"/>
                </a:lnTo>
                <a:close/>
              </a:path>
              <a:path w="2459990" h="1597659">
                <a:moveTo>
                  <a:pt x="2186940" y="1543812"/>
                </a:moveTo>
                <a:lnTo>
                  <a:pt x="2161032" y="1540764"/>
                </a:lnTo>
                <a:lnTo>
                  <a:pt x="2161032" y="1548384"/>
                </a:lnTo>
                <a:lnTo>
                  <a:pt x="2185416" y="1549908"/>
                </a:lnTo>
                <a:lnTo>
                  <a:pt x="2186940" y="1543812"/>
                </a:lnTo>
                <a:close/>
              </a:path>
              <a:path w="2459990" h="1597659">
                <a:moveTo>
                  <a:pt x="2231136" y="1548384"/>
                </a:moveTo>
                <a:lnTo>
                  <a:pt x="2217420" y="1546860"/>
                </a:lnTo>
                <a:lnTo>
                  <a:pt x="2205228" y="1545336"/>
                </a:lnTo>
                <a:lnTo>
                  <a:pt x="2205228" y="1551432"/>
                </a:lnTo>
                <a:lnTo>
                  <a:pt x="2217420" y="1552956"/>
                </a:lnTo>
                <a:lnTo>
                  <a:pt x="2231136" y="1554480"/>
                </a:lnTo>
                <a:lnTo>
                  <a:pt x="2231136" y="1548384"/>
                </a:lnTo>
                <a:close/>
              </a:path>
              <a:path w="2459990" h="1597659">
                <a:moveTo>
                  <a:pt x="2275332" y="1551432"/>
                </a:moveTo>
                <a:lnTo>
                  <a:pt x="2249424" y="1548384"/>
                </a:lnTo>
                <a:lnTo>
                  <a:pt x="2249424" y="1556004"/>
                </a:lnTo>
                <a:lnTo>
                  <a:pt x="2275332" y="1557528"/>
                </a:lnTo>
                <a:lnTo>
                  <a:pt x="2275332" y="1551432"/>
                </a:lnTo>
                <a:close/>
              </a:path>
              <a:path w="2459990" h="1597659">
                <a:moveTo>
                  <a:pt x="2319528" y="1552956"/>
                </a:moveTo>
                <a:lnTo>
                  <a:pt x="2298192" y="1552956"/>
                </a:lnTo>
                <a:lnTo>
                  <a:pt x="2293620" y="1551432"/>
                </a:lnTo>
                <a:lnTo>
                  <a:pt x="2293620" y="1559052"/>
                </a:lnTo>
                <a:lnTo>
                  <a:pt x="2319528" y="1559052"/>
                </a:lnTo>
                <a:lnTo>
                  <a:pt x="2319528" y="1552956"/>
                </a:lnTo>
                <a:close/>
              </a:path>
              <a:path w="2459990" h="1597659">
                <a:moveTo>
                  <a:pt x="2363724" y="1554480"/>
                </a:moveTo>
                <a:lnTo>
                  <a:pt x="2337816" y="1554480"/>
                </a:lnTo>
                <a:lnTo>
                  <a:pt x="2337816" y="1560576"/>
                </a:lnTo>
                <a:lnTo>
                  <a:pt x="2363724" y="1560576"/>
                </a:lnTo>
                <a:lnTo>
                  <a:pt x="2363724" y="1554480"/>
                </a:lnTo>
                <a:close/>
              </a:path>
              <a:path w="2459990" h="1597659">
                <a:moveTo>
                  <a:pt x="2459736" y="1560576"/>
                </a:moveTo>
                <a:lnTo>
                  <a:pt x="2451125" y="1556004"/>
                </a:lnTo>
                <a:lnTo>
                  <a:pt x="2385060" y="1520952"/>
                </a:lnTo>
                <a:lnTo>
                  <a:pt x="2384348" y="1556004"/>
                </a:lnTo>
                <a:lnTo>
                  <a:pt x="2383536" y="1556004"/>
                </a:lnTo>
                <a:lnTo>
                  <a:pt x="2382012" y="1562100"/>
                </a:lnTo>
                <a:lnTo>
                  <a:pt x="2384234" y="1562100"/>
                </a:lnTo>
                <a:lnTo>
                  <a:pt x="2383536" y="1597152"/>
                </a:lnTo>
                <a:lnTo>
                  <a:pt x="2456561" y="1562100"/>
                </a:lnTo>
                <a:lnTo>
                  <a:pt x="2459736" y="1560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518472" y="6204775"/>
            <a:ext cx="1128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4676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</a:t>
            </a:r>
            <a:r>
              <a:rPr sz="1800" spc="-10" dirty="0">
                <a:latin typeface="Arial MT"/>
                <a:cs typeface="Arial MT"/>
              </a:rPr>
              <a:t>el</a:t>
            </a:r>
            <a:r>
              <a:rPr sz="1800" dirty="0">
                <a:latin typeface="Arial MT"/>
                <a:cs typeface="Arial MT"/>
              </a:rPr>
              <a:t>f  </a:t>
            </a:r>
            <a:r>
              <a:rPr sz="1800" spc="-5" dirty="0">
                <a:latin typeface="Arial MT"/>
                <a:cs typeface="Arial MT"/>
              </a:rPr>
              <a:t>c</a:t>
            </a:r>
            <a:r>
              <a:rPr sz="1800" spc="-10" dirty="0">
                <a:latin typeface="Arial MT"/>
                <a:cs typeface="Arial MT"/>
              </a:rPr>
              <a:t>en</a:t>
            </a:r>
            <a:r>
              <a:rPr sz="1800" spc="-5" dirty="0">
                <a:latin typeface="Arial MT"/>
                <a:cs typeface="Arial MT"/>
              </a:rPr>
              <a:t>s</a:t>
            </a: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rs</a:t>
            </a:r>
            <a:r>
              <a:rPr sz="1800" spc="-10" dirty="0">
                <a:latin typeface="Arial MT"/>
                <a:cs typeface="Arial MT"/>
              </a:rPr>
              <a:t>hi</a:t>
            </a:r>
            <a:r>
              <a:rPr sz="1800" spc="-5" dirty="0">
                <a:latin typeface="Arial MT"/>
                <a:cs typeface="Arial MT"/>
              </a:rPr>
              <a:t>p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294632" y="1988820"/>
            <a:ext cx="2066925" cy="2059305"/>
            <a:chOff x="4294632" y="1988820"/>
            <a:chExt cx="2066925" cy="2059305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82896" y="1988820"/>
              <a:ext cx="891539" cy="100583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294619" y="2453639"/>
              <a:ext cx="2066925" cy="1594485"/>
            </a:xfrm>
            <a:custGeom>
              <a:avLst/>
              <a:gdLst/>
              <a:ahLst/>
              <a:cxnLst/>
              <a:rect l="l" t="t" r="r" b="b"/>
              <a:pathLst>
                <a:path w="2066925" h="1594485">
                  <a:moveTo>
                    <a:pt x="588264" y="0"/>
                  </a:moveTo>
                  <a:lnTo>
                    <a:pt x="76200" y="0"/>
                  </a:lnTo>
                  <a:lnTo>
                    <a:pt x="76200" y="1351788"/>
                  </a:lnTo>
                  <a:lnTo>
                    <a:pt x="0" y="1351788"/>
                  </a:lnTo>
                  <a:lnTo>
                    <a:pt x="114300" y="1580388"/>
                  </a:lnTo>
                  <a:lnTo>
                    <a:pt x="209550" y="1389888"/>
                  </a:lnTo>
                  <a:lnTo>
                    <a:pt x="228600" y="1351788"/>
                  </a:lnTo>
                  <a:lnTo>
                    <a:pt x="152400" y="1351788"/>
                  </a:lnTo>
                  <a:lnTo>
                    <a:pt x="152400" y="76200"/>
                  </a:lnTo>
                  <a:lnTo>
                    <a:pt x="588264" y="76200"/>
                  </a:lnTo>
                  <a:lnTo>
                    <a:pt x="588264" y="38100"/>
                  </a:lnTo>
                  <a:lnTo>
                    <a:pt x="588264" y="0"/>
                  </a:lnTo>
                  <a:close/>
                </a:path>
                <a:path w="2066925" h="1594485">
                  <a:moveTo>
                    <a:pt x="2066544" y="1365504"/>
                  </a:moveTo>
                  <a:lnTo>
                    <a:pt x="1990344" y="1365504"/>
                  </a:lnTo>
                  <a:lnTo>
                    <a:pt x="1990344" y="76200"/>
                  </a:lnTo>
                  <a:lnTo>
                    <a:pt x="1990344" y="38100"/>
                  </a:lnTo>
                  <a:lnTo>
                    <a:pt x="1990344" y="0"/>
                  </a:lnTo>
                  <a:lnTo>
                    <a:pt x="1476756" y="0"/>
                  </a:lnTo>
                  <a:lnTo>
                    <a:pt x="1476756" y="76200"/>
                  </a:lnTo>
                  <a:lnTo>
                    <a:pt x="1914144" y="76200"/>
                  </a:lnTo>
                  <a:lnTo>
                    <a:pt x="1914144" y="1365504"/>
                  </a:lnTo>
                  <a:lnTo>
                    <a:pt x="1837944" y="1365504"/>
                  </a:lnTo>
                  <a:lnTo>
                    <a:pt x="1952244" y="1594104"/>
                  </a:lnTo>
                  <a:lnTo>
                    <a:pt x="2047494" y="1403604"/>
                  </a:lnTo>
                  <a:lnTo>
                    <a:pt x="2066544" y="1365504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509791" y="2394008"/>
            <a:ext cx="710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</a:t>
            </a:r>
            <a:r>
              <a:rPr sz="1800" spc="-10" dirty="0">
                <a:latin typeface="Arial MT"/>
                <a:cs typeface="Arial MT"/>
              </a:rPr>
              <a:t>on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l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42676" y="2333206"/>
            <a:ext cx="710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</a:t>
            </a:r>
            <a:r>
              <a:rPr sz="1800" spc="-10" dirty="0">
                <a:latin typeface="Arial MT"/>
                <a:cs typeface="Arial MT"/>
              </a:rPr>
              <a:t>on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l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775</Words>
  <Application>Microsoft Office PowerPoint</Application>
  <PresentationFormat>Custom</PresentationFormat>
  <Paragraphs>135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MT</vt:lpstr>
      <vt:lpstr>Calibri</vt:lpstr>
      <vt:lpstr>Calibri Light</vt:lpstr>
      <vt:lpstr>Wingdings</vt:lpstr>
      <vt:lpstr>Office Theme</vt:lpstr>
      <vt:lpstr>Content</vt:lpstr>
      <vt:lpstr>The news process</vt:lpstr>
      <vt:lpstr>Create news</vt:lpstr>
      <vt:lpstr>Quality control of news</vt:lpstr>
      <vt:lpstr>Publication of news</vt:lpstr>
      <vt:lpstr>Amplification of news</vt:lpstr>
      <vt:lpstr>Consumption of news</vt:lpstr>
      <vt:lpstr>The news process  schematically</vt:lpstr>
      <vt:lpstr>Traditional news process</vt:lpstr>
      <vt:lpstr>Enters the Internet</vt:lpstr>
      <vt:lpstr>Internet-age news process</vt:lpstr>
      <vt:lpstr>Technology for “fake  news” dissemination</vt:lpstr>
      <vt:lpstr>Social media is main driver for “fake  news”</vt:lpstr>
      <vt:lpstr>Fake and real news have about the  same engagement on social media</vt:lpstr>
      <vt:lpstr>“Fake news” (orange) audience is  10% of real news (green)</vt:lpstr>
      <vt:lpstr>For „fake news“ main source is  Facebook</vt:lpstr>
      <vt:lpstr>On Facebook users see 10% of what  they „subscribe” to</vt:lpstr>
      <vt:lpstr>PowerPoint Presentation</vt:lpstr>
      <vt:lpstr>Bots spread fake news on Twitter.  And real news.</vt:lpstr>
      <vt:lpstr>Label „fake news“ on Facebook</vt:lpstr>
      <vt:lpstr>Label “fake news” on Google</vt:lpstr>
      <vt:lpstr>Label “fake news” on Twitter browser</vt:lpstr>
      <vt:lpstr>Stop bots!</vt:lpstr>
      <vt:lpstr>Stopping “fake news” in private chat,  email – the next frontier</vt:lpstr>
      <vt:lpstr>Key element: how to  identify “fake news”?</vt:lpstr>
      <vt:lpstr>Fake news can be identified by  humans, machines or combination</vt:lpstr>
      <vt:lpstr>Two strategies for automatic  identification of “fake news”</vt:lpstr>
      <vt:lpstr>Artificial Intelligence can help.  But “Computer did it” is a fallacy</vt:lpstr>
      <vt:lpstr>Stop at consumption</vt:lpstr>
      <vt:lpstr>Media literate user is the last and  best line of defense</vt:lpstr>
      <vt:lpstr>Conclusions</vt:lpstr>
      <vt:lpstr>Yes we can. But may we?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Izbrana poglavja gradbene informatike</dc:title>
  <dc:subject>Powerpoint presentation on technology as enabler of fake news</dc:subject>
  <dc:creator>Žiga Turk</dc:creator>
  <cp:keywords>powerpoint, presentation, fake, news, IMCO</cp:keywords>
  <cp:lastModifiedBy>Akash pal</cp:lastModifiedBy>
  <cp:revision>1</cp:revision>
  <dcterms:created xsi:type="dcterms:W3CDTF">2022-12-29T10:48:17Z</dcterms:created>
  <dcterms:modified xsi:type="dcterms:W3CDTF">2022-12-29T11:09:31Z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2018-03-19T00:00:00Z</vt:filetime>
  </property>
  <property fmtid="{D5CDD505-2E9C-101B-9397-08002B2CF9AE}" pid="3" name="Creator">
    <vt:lpwstr>Nitro Pro 8  (8. 1. 1. 12)</vt:lpwstr>
  </property>
  <property fmtid="{D5CDD505-2E9C-101B-9397-08002B2CF9AE}" pid="4" name="LastSaved">
    <vt:filetime>2022-12-29T00:00:00Z</vt:filetime>
  </property>
</Properties>
</file>